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3" r:id="rId5"/>
    <p:sldId id="259" r:id="rId6"/>
    <p:sldId id="260" r:id="rId7"/>
    <p:sldId id="258" r:id="rId8"/>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2" d="100"/>
          <a:sy n="42" d="100"/>
        </p:scale>
        <p:origin x="2280" y="200"/>
      </p:cViewPr>
      <p:guideLst>
        <p:guide orient="horz" pos="2880"/>
        <p:guide pos="2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2">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3">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4">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5">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B042F5A-7E7D-4149-B612-780FD77362A3}" type="doc">
      <dgm:prSet loTypeId="urn:microsoft.com/office/officeart/2005/8/layout/hProcess3" loCatId="process" qsTypeId="urn:microsoft.com/office/officeart/2005/8/quickstyle/simple4#1" qsCatId="simple" csTypeId="urn:microsoft.com/office/officeart/2005/8/colors/accent0_1#1" csCatId="accent1" phldr="1"/>
      <dgm:spPr/>
    </dgm:pt>
    <dgm:pt modelId="{325A12CF-B7E4-4C16-8785-33A3CB402E76}">
      <dgm:prSet phldrT="[文本]" phldr="0" custT="1"/>
      <dgm:spPr/>
      <dgm:t>
        <a:bodyPr vert="horz" wrap="square"/>
        <a:lstStyle/>
        <a:p>
          <a:pPr>
            <a:lnSpc>
              <a:spcPct val="100000"/>
            </a:lnSpc>
            <a:spcBef>
              <a:spcPct val="0"/>
            </a:spcBef>
            <a:spcAft>
              <a:spcPct val="35000"/>
            </a:spcAft>
          </a:pPr>
          <a:r>
            <a:rPr lang="zh-CN" altLang="en-US" sz="2000" dirty="0">
              <a:uFillTx/>
              <a:latin typeface="微软雅黑" panose="020B0503020204020204" pitchFamily="34" charset="-122"/>
              <a:ea typeface="微软雅黑" panose="020B0503020204020204" pitchFamily="34" charset="-122"/>
            </a:rPr>
            <a:t>设备和工艺</a:t>
          </a:r>
        </a:p>
      </dgm:t>
    </dgm:pt>
    <dgm:pt modelId="{112EA4AE-0171-48DE-B3FB-AE87520A74F6}" cxnId="{4A7F656D-A905-407A-90BB-3A4B37B36ECC}" type="parTrans">
      <dgm:prSet/>
      <dgm:spPr/>
      <dgm:t>
        <a:bodyPr/>
        <a:lstStyle/>
        <a:p>
          <a:endParaRPr lang="zh-CN" altLang="en-US"/>
        </a:p>
      </dgm:t>
    </dgm:pt>
    <dgm:pt modelId="{73143938-BE48-4F46-AA5E-A2610F807B2B}" cxnId="{4A7F656D-A905-407A-90BB-3A4B37B36ECC}" type="sibTrans">
      <dgm:prSet/>
      <dgm:spPr/>
      <dgm:t>
        <a:bodyPr/>
        <a:lstStyle/>
        <a:p>
          <a:endParaRPr lang="zh-CN" altLang="en-US"/>
        </a:p>
      </dgm:t>
    </dgm:pt>
    <dgm:pt modelId="{D1DBE46D-B138-43AA-8DFA-69CCA7C23EF2}" type="pres">
      <dgm:prSet presAssocID="{1B042F5A-7E7D-4149-B612-780FD77362A3}" presName="Name0" presStyleCnt="0">
        <dgm:presLayoutVars>
          <dgm:dir/>
          <dgm:animLvl val="lvl"/>
          <dgm:resizeHandles val="exact"/>
        </dgm:presLayoutVars>
      </dgm:prSet>
      <dgm:spPr/>
    </dgm:pt>
    <dgm:pt modelId="{F06679D0-325F-4569-B326-A4B7BC90BF36}" type="pres">
      <dgm:prSet presAssocID="{1B042F5A-7E7D-4149-B612-780FD77362A3}" presName="dummy" presStyleCnt="0"/>
      <dgm:spPr/>
    </dgm:pt>
    <dgm:pt modelId="{FFC4D74A-AF02-4694-89AF-AD7CC0CCDD1F}" type="pres">
      <dgm:prSet presAssocID="{1B042F5A-7E7D-4149-B612-780FD77362A3}" presName="linH" presStyleCnt="0"/>
      <dgm:spPr/>
    </dgm:pt>
    <dgm:pt modelId="{C2946C14-F2C2-4324-9AD1-F86F4E070788}" type="pres">
      <dgm:prSet presAssocID="{1B042F5A-7E7D-4149-B612-780FD77362A3}" presName="padding1" presStyleCnt="0"/>
      <dgm:spPr/>
    </dgm:pt>
    <dgm:pt modelId="{7DD413A9-F1FD-41D3-99EB-D245465BCB49}" type="pres">
      <dgm:prSet presAssocID="{325A12CF-B7E4-4C16-8785-33A3CB402E76}" presName="linV" presStyleCnt="0"/>
      <dgm:spPr/>
    </dgm:pt>
    <dgm:pt modelId="{9B4626A6-6F0D-43B3-BBDD-9AAAF6FFFACE}" type="pres">
      <dgm:prSet presAssocID="{325A12CF-B7E4-4C16-8785-33A3CB402E76}" presName="spVertical1" presStyleCnt="0"/>
      <dgm:spPr/>
    </dgm:pt>
    <dgm:pt modelId="{4AA68D38-0DDA-4FF5-9CDA-E1B14F0EF0D8}" type="pres">
      <dgm:prSet presAssocID="{325A12CF-B7E4-4C16-8785-33A3CB402E76}" presName="parTx" presStyleLbl="revTx" presStyleIdx="0" presStyleCnt="1">
        <dgm:presLayoutVars>
          <dgm:chMax val="0"/>
          <dgm:chPref val="0"/>
          <dgm:bulletEnabled val="1"/>
        </dgm:presLayoutVars>
      </dgm:prSet>
      <dgm:spPr/>
    </dgm:pt>
    <dgm:pt modelId="{D40EE6A2-AAF7-432D-859B-D9A0CE9B166E}" type="pres">
      <dgm:prSet presAssocID="{325A12CF-B7E4-4C16-8785-33A3CB402E76}" presName="spVertical2" presStyleCnt="0"/>
      <dgm:spPr/>
    </dgm:pt>
    <dgm:pt modelId="{84B4C0DA-7B1D-480F-9158-88D8FF246DB0}" type="pres">
      <dgm:prSet presAssocID="{325A12CF-B7E4-4C16-8785-33A3CB402E76}" presName="spVertical3" presStyleCnt="0"/>
      <dgm:spPr/>
    </dgm:pt>
    <dgm:pt modelId="{A5482E0A-26DC-45C8-B187-8C58F090A33A}" type="pres">
      <dgm:prSet presAssocID="{1B042F5A-7E7D-4149-B612-780FD77362A3}" presName="padding2" presStyleCnt="0"/>
      <dgm:spPr/>
    </dgm:pt>
    <dgm:pt modelId="{16E9B3E2-DB1C-4D6D-BE55-0D60813B2A06}" type="pres">
      <dgm:prSet presAssocID="{1B042F5A-7E7D-4149-B612-780FD77362A3}" presName="negArrow" presStyleCnt="0"/>
      <dgm:spPr/>
    </dgm:pt>
    <dgm:pt modelId="{4842136B-704A-47CF-83C5-CA6F017DF839}" type="pres">
      <dgm:prSet presAssocID="{1B042F5A-7E7D-4149-B612-780FD77362A3}" presName="backgroundArrow" presStyleLbl="node1" presStyleIdx="0" presStyleCnt="1"/>
      <dgm:spPr/>
    </dgm:pt>
  </dgm:ptLst>
  <dgm:cxnLst>
    <dgm:cxn modelId="{46F59A1E-494B-46F6-AF16-050CD305196D}" type="presOf" srcId="{1B042F5A-7E7D-4149-B612-780FD77362A3}" destId="{D1DBE46D-B138-43AA-8DFA-69CCA7C23EF2}" srcOrd="0" destOrd="0" presId="urn:microsoft.com/office/officeart/2005/8/layout/hProcess3"/>
    <dgm:cxn modelId="{4A7F656D-A905-407A-90BB-3A4B37B36ECC}" srcId="{1B042F5A-7E7D-4149-B612-780FD77362A3}" destId="{325A12CF-B7E4-4C16-8785-33A3CB402E76}" srcOrd="0" destOrd="0" parTransId="{112EA4AE-0171-48DE-B3FB-AE87520A74F6}" sibTransId="{73143938-BE48-4F46-AA5E-A2610F807B2B}"/>
    <dgm:cxn modelId="{B7E85AB5-CFB8-497C-BEFF-F8BEA035EDFC}" type="presOf" srcId="{325A12CF-B7E4-4C16-8785-33A3CB402E76}" destId="{4AA68D38-0DDA-4FF5-9CDA-E1B14F0EF0D8}" srcOrd="0" destOrd="0" presId="urn:microsoft.com/office/officeart/2005/8/layout/hProcess3"/>
    <dgm:cxn modelId="{3D704410-886C-42B5-B92B-490972B80C1C}" type="presParOf" srcId="{D1DBE46D-B138-43AA-8DFA-69CCA7C23EF2}" destId="{F06679D0-325F-4569-B326-A4B7BC90BF36}" srcOrd="0" destOrd="0" presId="urn:microsoft.com/office/officeart/2005/8/layout/hProcess3"/>
    <dgm:cxn modelId="{DBC313B6-87CB-4514-8C3F-E251F145DC86}" type="presParOf" srcId="{D1DBE46D-B138-43AA-8DFA-69CCA7C23EF2}" destId="{FFC4D74A-AF02-4694-89AF-AD7CC0CCDD1F}" srcOrd="1" destOrd="0" presId="urn:microsoft.com/office/officeart/2005/8/layout/hProcess3"/>
    <dgm:cxn modelId="{C5D93291-74B8-423D-B2E8-374CEC58BA79}" type="presParOf" srcId="{FFC4D74A-AF02-4694-89AF-AD7CC0CCDD1F}" destId="{C2946C14-F2C2-4324-9AD1-F86F4E070788}" srcOrd="0" destOrd="0" presId="urn:microsoft.com/office/officeart/2005/8/layout/hProcess3"/>
    <dgm:cxn modelId="{0D440DB5-3990-405C-A24D-8F80528C3019}" type="presParOf" srcId="{FFC4D74A-AF02-4694-89AF-AD7CC0CCDD1F}" destId="{7DD413A9-F1FD-41D3-99EB-D245465BCB49}" srcOrd="1" destOrd="0" presId="urn:microsoft.com/office/officeart/2005/8/layout/hProcess3"/>
    <dgm:cxn modelId="{39B89D7C-70D9-4C75-80F9-427BD7647D9C}" type="presParOf" srcId="{7DD413A9-F1FD-41D3-99EB-D245465BCB49}" destId="{9B4626A6-6F0D-43B3-BBDD-9AAAF6FFFACE}" srcOrd="0" destOrd="0" presId="urn:microsoft.com/office/officeart/2005/8/layout/hProcess3"/>
    <dgm:cxn modelId="{1BBDAB11-8787-40DA-B769-02666F7F599E}" type="presParOf" srcId="{7DD413A9-F1FD-41D3-99EB-D245465BCB49}" destId="{4AA68D38-0DDA-4FF5-9CDA-E1B14F0EF0D8}" srcOrd="1" destOrd="0" presId="urn:microsoft.com/office/officeart/2005/8/layout/hProcess3"/>
    <dgm:cxn modelId="{DBFAE5FF-7204-4148-93E4-13096C8D8D95}" type="presParOf" srcId="{7DD413A9-F1FD-41D3-99EB-D245465BCB49}" destId="{D40EE6A2-AAF7-432D-859B-D9A0CE9B166E}" srcOrd="2" destOrd="0" presId="urn:microsoft.com/office/officeart/2005/8/layout/hProcess3"/>
    <dgm:cxn modelId="{BC9C1F83-F869-44CC-9D27-85E673E7EF96}" type="presParOf" srcId="{7DD413A9-F1FD-41D3-99EB-D245465BCB49}" destId="{84B4C0DA-7B1D-480F-9158-88D8FF246DB0}" srcOrd="3" destOrd="0" presId="urn:microsoft.com/office/officeart/2005/8/layout/hProcess3"/>
    <dgm:cxn modelId="{BC34E20D-A378-4C52-B86D-CD6D9B9ECC1D}" type="presParOf" srcId="{FFC4D74A-AF02-4694-89AF-AD7CC0CCDD1F}" destId="{A5482E0A-26DC-45C8-B187-8C58F090A33A}" srcOrd="2" destOrd="0" presId="urn:microsoft.com/office/officeart/2005/8/layout/hProcess3"/>
    <dgm:cxn modelId="{DF54D4C9-6CE6-4CFE-9C7D-1A6A8FF7AFA8}" type="presParOf" srcId="{FFC4D74A-AF02-4694-89AF-AD7CC0CCDD1F}" destId="{16E9B3E2-DB1C-4D6D-BE55-0D60813B2A06}" srcOrd="3" destOrd="0" presId="urn:microsoft.com/office/officeart/2005/8/layout/hProcess3"/>
    <dgm:cxn modelId="{D87C8054-32FB-4490-A3CB-8C16008BB361}" type="presParOf" srcId="{FFC4D74A-AF02-4694-89AF-AD7CC0CCDD1F}" destId="{4842136B-704A-47CF-83C5-CA6F017DF839}" srcOrd="4" destOrd="0" presId="urn:microsoft.com/office/officeart/2005/8/layout/h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42F5A-7E7D-4149-B612-780FD77362A3}" type="doc">
      <dgm:prSet loTypeId="urn:microsoft.com/office/officeart/2005/8/layout/hProcess3" loCatId="process" qsTypeId="urn:microsoft.com/office/officeart/2005/8/quickstyle/simple4#2" qsCatId="simple" csTypeId="urn:microsoft.com/office/officeart/2005/8/colors/accent0_1#2" csCatId="accent1" phldr="1"/>
      <dgm:spPr/>
    </dgm:pt>
    <dgm:pt modelId="{325A12CF-B7E4-4C16-8785-33A3CB402E76}">
      <dgm:prSet phldrT="[文本]" phldr="0" custT="1"/>
      <dgm:spPr/>
      <dgm:t>
        <a:bodyPr vert="horz" wrap="square"/>
        <a:lstStyle/>
        <a:p>
          <a:pPr>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产品和服务</a:t>
          </a:r>
        </a:p>
      </dgm:t>
    </dgm:pt>
    <dgm:pt modelId="{112EA4AE-0171-48DE-B3FB-AE87520A74F6}" cxnId="{CAFC973E-CC36-445A-8D1F-91C2DE7744ED}" type="parTrans">
      <dgm:prSet/>
      <dgm:spPr/>
      <dgm:t>
        <a:bodyPr/>
        <a:lstStyle/>
        <a:p>
          <a:endParaRPr lang="zh-CN" altLang="en-US"/>
        </a:p>
      </dgm:t>
    </dgm:pt>
    <dgm:pt modelId="{73143938-BE48-4F46-AA5E-A2610F807B2B}" cxnId="{CAFC973E-CC36-445A-8D1F-91C2DE7744ED}" type="sibTrans">
      <dgm:prSet/>
      <dgm:spPr/>
      <dgm:t>
        <a:bodyPr/>
        <a:lstStyle/>
        <a:p>
          <a:endParaRPr lang="zh-CN" altLang="en-US"/>
        </a:p>
      </dgm:t>
    </dgm:pt>
    <dgm:pt modelId="{D1DBE46D-B138-43AA-8DFA-69CCA7C23EF2}" type="pres">
      <dgm:prSet presAssocID="{1B042F5A-7E7D-4149-B612-780FD77362A3}" presName="Name0" presStyleCnt="0">
        <dgm:presLayoutVars>
          <dgm:dir/>
          <dgm:animLvl val="lvl"/>
          <dgm:resizeHandles val="exact"/>
        </dgm:presLayoutVars>
      </dgm:prSet>
      <dgm:spPr/>
    </dgm:pt>
    <dgm:pt modelId="{F06679D0-325F-4569-B326-A4B7BC90BF36}" type="pres">
      <dgm:prSet presAssocID="{1B042F5A-7E7D-4149-B612-780FD77362A3}" presName="dummy" presStyleCnt="0"/>
      <dgm:spPr/>
    </dgm:pt>
    <dgm:pt modelId="{FFC4D74A-AF02-4694-89AF-AD7CC0CCDD1F}" type="pres">
      <dgm:prSet presAssocID="{1B042F5A-7E7D-4149-B612-780FD77362A3}" presName="linH" presStyleCnt="0"/>
      <dgm:spPr/>
    </dgm:pt>
    <dgm:pt modelId="{C2946C14-F2C2-4324-9AD1-F86F4E070788}" type="pres">
      <dgm:prSet presAssocID="{1B042F5A-7E7D-4149-B612-780FD77362A3}" presName="padding1" presStyleCnt="0"/>
      <dgm:spPr/>
    </dgm:pt>
    <dgm:pt modelId="{7DD413A9-F1FD-41D3-99EB-D245465BCB49}" type="pres">
      <dgm:prSet presAssocID="{325A12CF-B7E4-4C16-8785-33A3CB402E76}" presName="linV" presStyleCnt="0"/>
      <dgm:spPr/>
    </dgm:pt>
    <dgm:pt modelId="{9B4626A6-6F0D-43B3-BBDD-9AAAF6FFFACE}" type="pres">
      <dgm:prSet presAssocID="{325A12CF-B7E4-4C16-8785-33A3CB402E76}" presName="spVertical1" presStyleCnt="0"/>
      <dgm:spPr/>
    </dgm:pt>
    <dgm:pt modelId="{4AA68D38-0DDA-4FF5-9CDA-E1B14F0EF0D8}" type="pres">
      <dgm:prSet presAssocID="{325A12CF-B7E4-4C16-8785-33A3CB402E76}" presName="parTx" presStyleLbl="revTx" presStyleIdx="0" presStyleCnt="1" custLinFactNeighborX="13887" custLinFactNeighborY="-1420">
        <dgm:presLayoutVars>
          <dgm:chMax val="0"/>
          <dgm:chPref val="0"/>
          <dgm:bulletEnabled val="1"/>
        </dgm:presLayoutVars>
      </dgm:prSet>
      <dgm:spPr/>
    </dgm:pt>
    <dgm:pt modelId="{D40EE6A2-AAF7-432D-859B-D9A0CE9B166E}" type="pres">
      <dgm:prSet presAssocID="{325A12CF-B7E4-4C16-8785-33A3CB402E76}" presName="spVertical2" presStyleCnt="0"/>
      <dgm:spPr/>
    </dgm:pt>
    <dgm:pt modelId="{84B4C0DA-7B1D-480F-9158-88D8FF246DB0}" type="pres">
      <dgm:prSet presAssocID="{325A12CF-B7E4-4C16-8785-33A3CB402E76}" presName="spVertical3" presStyleCnt="0"/>
      <dgm:spPr/>
    </dgm:pt>
    <dgm:pt modelId="{A5482E0A-26DC-45C8-B187-8C58F090A33A}" type="pres">
      <dgm:prSet presAssocID="{1B042F5A-7E7D-4149-B612-780FD77362A3}" presName="padding2" presStyleCnt="0"/>
      <dgm:spPr/>
    </dgm:pt>
    <dgm:pt modelId="{16E9B3E2-DB1C-4D6D-BE55-0D60813B2A06}" type="pres">
      <dgm:prSet presAssocID="{1B042F5A-7E7D-4149-B612-780FD77362A3}" presName="negArrow" presStyleCnt="0"/>
      <dgm:spPr/>
    </dgm:pt>
    <dgm:pt modelId="{4842136B-704A-47CF-83C5-CA6F017DF839}" type="pres">
      <dgm:prSet presAssocID="{1B042F5A-7E7D-4149-B612-780FD77362A3}" presName="backgroundArrow" presStyleLbl="node1" presStyleIdx="0" presStyleCnt="1"/>
      <dgm:spPr/>
    </dgm:pt>
  </dgm:ptLst>
  <dgm:cxnLst>
    <dgm:cxn modelId="{CAFC973E-CC36-445A-8D1F-91C2DE7744ED}" srcId="{1B042F5A-7E7D-4149-B612-780FD77362A3}" destId="{325A12CF-B7E4-4C16-8785-33A3CB402E76}" srcOrd="0" destOrd="0" parTransId="{112EA4AE-0171-48DE-B3FB-AE87520A74F6}" sibTransId="{73143938-BE48-4F46-AA5E-A2610F807B2B}"/>
    <dgm:cxn modelId="{C7F6CC70-7ADB-4907-BB03-573EE7054FAF}" type="presOf" srcId="{1B042F5A-7E7D-4149-B612-780FD77362A3}" destId="{D1DBE46D-B138-43AA-8DFA-69CCA7C23EF2}" srcOrd="0" destOrd="0" presId="urn:microsoft.com/office/officeart/2005/8/layout/hProcess3"/>
    <dgm:cxn modelId="{7FBF7DF8-114A-4506-93E3-F21E1A74BC80}" type="presOf" srcId="{325A12CF-B7E4-4C16-8785-33A3CB402E76}" destId="{4AA68D38-0DDA-4FF5-9CDA-E1B14F0EF0D8}" srcOrd="0" destOrd="0" presId="urn:microsoft.com/office/officeart/2005/8/layout/hProcess3"/>
    <dgm:cxn modelId="{533DCDA8-8252-4A54-9065-1539C694C6F2}" type="presParOf" srcId="{D1DBE46D-B138-43AA-8DFA-69CCA7C23EF2}" destId="{F06679D0-325F-4569-B326-A4B7BC90BF36}" srcOrd="0" destOrd="0" presId="urn:microsoft.com/office/officeart/2005/8/layout/hProcess3"/>
    <dgm:cxn modelId="{B5D669A2-4F9A-421A-B206-161C737A5665}" type="presParOf" srcId="{D1DBE46D-B138-43AA-8DFA-69CCA7C23EF2}" destId="{FFC4D74A-AF02-4694-89AF-AD7CC0CCDD1F}" srcOrd="1" destOrd="0" presId="urn:microsoft.com/office/officeart/2005/8/layout/hProcess3"/>
    <dgm:cxn modelId="{49295725-52DD-4AC7-BC91-7ECCF69ABFE2}" type="presParOf" srcId="{FFC4D74A-AF02-4694-89AF-AD7CC0CCDD1F}" destId="{C2946C14-F2C2-4324-9AD1-F86F4E070788}" srcOrd="0" destOrd="0" presId="urn:microsoft.com/office/officeart/2005/8/layout/hProcess3"/>
    <dgm:cxn modelId="{632F3CE1-43A7-4BBE-9719-FAFBCC4D6FA8}" type="presParOf" srcId="{FFC4D74A-AF02-4694-89AF-AD7CC0CCDD1F}" destId="{7DD413A9-F1FD-41D3-99EB-D245465BCB49}" srcOrd="1" destOrd="0" presId="urn:microsoft.com/office/officeart/2005/8/layout/hProcess3"/>
    <dgm:cxn modelId="{EA13BB4A-E324-4207-A944-E54128A830AD}" type="presParOf" srcId="{7DD413A9-F1FD-41D3-99EB-D245465BCB49}" destId="{9B4626A6-6F0D-43B3-BBDD-9AAAF6FFFACE}" srcOrd="0" destOrd="0" presId="urn:microsoft.com/office/officeart/2005/8/layout/hProcess3"/>
    <dgm:cxn modelId="{3B6FE020-4B1D-462D-A135-E70178EA96AB}" type="presParOf" srcId="{7DD413A9-F1FD-41D3-99EB-D245465BCB49}" destId="{4AA68D38-0DDA-4FF5-9CDA-E1B14F0EF0D8}" srcOrd="1" destOrd="0" presId="urn:microsoft.com/office/officeart/2005/8/layout/hProcess3"/>
    <dgm:cxn modelId="{4BEB3F96-63C1-4E55-A6E2-3D8B87F315A3}" type="presParOf" srcId="{7DD413A9-F1FD-41D3-99EB-D245465BCB49}" destId="{D40EE6A2-AAF7-432D-859B-D9A0CE9B166E}" srcOrd="2" destOrd="0" presId="urn:microsoft.com/office/officeart/2005/8/layout/hProcess3"/>
    <dgm:cxn modelId="{6EAE51C2-1780-4055-9B4E-6D1C34467422}" type="presParOf" srcId="{7DD413A9-F1FD-41D3-99EB-D245465BCB49}" destId="{84B4C0DA-7B1D-480F-9158-88D8FF246DB0}" srcOrd="3" destOrd="0" presId="urn:microsoft.com/office/officeart/2005/8/layout/hProcess3"/>
    <dgm:cxn modelId="{EA7EEC6E-CBD4-42EF-A638-D428E9C4986A}" type="presParOf" srcId="{FFC4D74A-AF02-4694-89AF-AD7CC0CCDD1F}" destId="{A5482E0A-26DC-45C8-B187-8C58F090A33A}" srcOrd="2" destOrd="0" presId="urn:microsoft.com/office/officeart/2005/8/layout/hProcess3"/>
    <dgm:cxn modelId="{1E51226A-CDFE-4950-8A8A-2A6845FA8CCC}" type="presParOf" srcId="{FFC4D74A-AF02-4694-89AF-AD7CC0CCDD1F}" destId="{16E9B3E2-DB1C-4D6D-BE55-0D60813B2A06}" srcOrd="3" destOrd="0" presId="urn:microsoft.com/office/officeart/2005/8/layout/hProcess3"/>
    <dgm:cxn modelId="{83D9538B-6D9C-4FF7-A067-48399DCDC970}" type="presParOf" srcId="{FFC4D74A-AF02-4694-89AF-AD7CC0CCDD1F}" destId="{4842136B-704A-47CF-83C5-CA6F017DF839}" srcOrd="4" destOrd="0" presId="urn:microsoft.com/office/officeart/2005/8/layout/h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42F5A-7E7D-4149-B612-780FD77362A3}" type="doc">
      <dgm:prSet loTypeId="urn:microsoft.com/office/officeart/2005/8/layout/hProcess3" loCatId="process" qsTypeId="urn:microsoft.com/office/officeart/2005/8/quickstyle/simple4#3" qsCatId="simple" csTypeId="urn:microsoft.com/office/officeart/2005/8/colors/accent0_1#3" csCatId="accent1" phldr="1"/>
      <dgm:spPr/>
    </dgm:pt>
    <dgm:pt modelId="{325A12CF-B7E4-4C16-8785-33A3CB402E76}">
      <dgm:prSet phldrT="[文本]" phldr="0" custT="1"/>
      <dgm:spPr/>
      <dgm:t>
        <a:bodyPr vert="horz" wrap="square"/>
        <a:lstStyle/>
        <a:p>
          <a:pPr>
            <a:lnSpc>
              <a:spcPct val="100000"/>
            </a:lnSpc>
            <a:spcBef>
              <a:spcPct val="0"/>
            </a:spcBef>
            <a:spcAft>
              <a:spcPct val="35000"/>
            </a:spcAft>
          </a:pPr>
          <a:r>
            <a:rPr lang="zh-CN" altLang="zh-CN" sz="1800" dirty="0">
              <a:latin typeface="微软雅黑" panose="020B0503020204020204" pitchFamily="34" charset="-122"/>
              <a:ea typeface="微软雅黑" panose="020B0503020204020204" pitchFamily="34" charset="-122"/>
            </a:rPr>
            <a:t>检测设备</a:t>
          </a:r>
        </a:p>
      </dgm:t>
    </dgm:pt>
    <dgm:pt modelId="{112EA4AE-0171-48DE-B3FB-AE87520A74F6}" cxnId="{28CCC957-E83D-48F4-9BBC-6FAEC293F060}" type="parTrans">
      <dgm:prSet/>
      <dgm:spPr/>
      <dgm:t>
        <a:bodyPr/>
        <a:lstStyle/>
        <a:p>
          <a:endParaRPr lang="zh-CN" altLang="en-US"/>
        </a:p>
      </dgm:t>
    </dgm:pt>
    <dgm:pt modelId="{73143938-BE48-4F46-AA5E-A2610F807B2B}" cxnId="{28CCC957-E83D-48F4-9BBC-6FAEC293F060}" type="sibTrans">
      <dgm:prSet/>
      <dgm:spPr/>
      <dgm:t>
        <a:bodyPr/>
        <a:lstStyle/>
        <a:p>
          <a:endParaRPr lang="zh-CN" altLang="en-US"/>
        </a:p>
      </dgm:t>
    </dgm:pt>
    <dgm:pt modelId="{D1DBE46D-B138-43AA-8DFA-69CCA7C23EF2}" type="pres">
      <dgm:prSet presAssocID="{1B042F5A-7E7D-4149-B612-780FD77362A3}" presName="Name0" presStyleCnt="0">
        <dgm:presLayoutVars>
          <dgm:dir/>
          <dgm:animLvl val="lvl"/>
          <dgm:resizeHandles val="exact"/>
        </dgm:presLayoutVars>
      </dgm:prSet>
      <dgm:spPr/>
    </dgm:pt>
    <dgm:pt modelId="{F06679D0-325F-4569-B326-A4B7BC90BF36}" type="pres">
      <dgm:prSet presAssocID="{1B042F5A-7E7D-4149-B612-780FD77362A3}" presName="dummy" presStyleCnt="0"/>
      <dgm:spPr/>
    </dgm:pt>
    <dgm:pt modelId="{FFC4D74A-AF02-4694-89AF-AD7CC0CCDD1F}" type="pres">
      <dgm:prSet presAssocID="{1B042F5A-7E7D-4149-B612-780FD77362A3}" presName="linH" presStyleCnt="0"/>
      <dgm:spPr/>
    </dgm:pt>
    <dgm:pt modelId="{C2946C14-F2C2-4324-9AD1-F86F4E070788}" type="pres">
      <dgm:prSet presAssocID="{1B042F5A-7E7D-4149-B612-780FD77362A3}" presName="padding1" presStyleCnt="0"/>
      <dgm:spPr/>
    </dgm:pt>
    <dgm:pt modelId="{7DD413A9-F1FD-41D3-99EB-D245465BCB49}" type="pres">
      <dgm:prSet presAssocID="{325A12CF-B7E4-4C16-8785-33A3CB402E76}" presName="linV" presStyleCnt="0"/>
      <dgm:spPr/>
    </dgm:pt>
    <dgm:pt modelId="{9B4626A6-6F0D-43B3-BBDD-9AAAF6FFFACE}" type="pres">
      <dgm:prSet presAssocID="{325A12CF-B7E4-4C16-8785-33A3CB402E76}" presName="spVertical1" presStyleCnt="0"/>
      <dgm:spPr/>
    </dgm:pt>
    <dgm:pt modelId="{4AA68D38-0DDA-4FF5-9CDA-E1B14F0EF0D8}" type="pres">
      <dgm:prSet presAssocID="{325A12CF-B7E4-4C16-8785-33A3CB402E76}" presName="parTx" presStyleLbl="revTx" presStyleIdx="0" presStyleCnt="1" custLinFactNeighborX="13887" custLinFactNeighborY="-1420">
        <dgm:presLayoutVars>
          <dgm:chMax val="0"/>
          <dgm:chPref val="0"/>
          <dgm:bulletEnabled val="1"/>
        </dgm:presLayoutVars>
      </dgm:prSet>
      <dgm:spPr/>
    </dgm:pt>
    <dgm:pt modelId="{D40EE6A2-AAF7-432D-859B-D9A0CE9B166E}" type="pres">
      <dgm:prSet presAssocID="{325A12CF-B7E4-4C16-8785-33A3CB402E76}" presName="spVertical2" presStyleCnt="0"/>
      <dgm:spPr/>
    </dgm:pt>
    <dgm:pt modelId="{84B4C0DA-7B1D-480F-9158-88D8FF246DB0}" type="pres">
      <dgm:prSet presAssocID="{325A12CF-B7E4-4C16-8785-33A3CB402E76}" presName="spVertical3" presStyleCnt="0"/>
      <dgm:spPr/>
    </dgm:pt>
    <dgm:pt modelId="{A5482E0A-26DC-45C8-B187-8C58F090A33A}" type="pres">
      <dgm:prSet presAssocID="{1B042F5A-7E7D-4149-B612-780FD77362A3}" presName="padding2" presStyleCnt="0"/>
      <dgm:spPr/>
    </dgm:pt>
    <dgm:pt modelId="{16E9B3E2-DB1C-4D6D-BE55-0D60813B2A06}" type="pres">
      <dgm:prSet presAssocID="{1B042F5A-7E7D-4149-B612-780FD77362A3}" presName="negArrow" presStyleCnt="0"/>
      <dgm:spPr/>
    </dgm:pt>
    <dgm:pt modelId="{4842136B-704A-47CF-83C5-CA6F017DF839}" type="pres">
      <dgm:prSet presAssocID="{1B042F5A-7E7D-4149-B612-780FD77362A3}" presName="backgroundArrow" presStyleLbl="node1" presStyleIdx="0" presStyleCnt="1"/>
      <dgm:spPr/>
    </dgm:pt>
  </dgm:ptLst>
  <dgm:cxnLst>
    <dgm:cxn modelId="{8D77A720-26D0-4ED9-851F-A80E72C29C3C}" type="presOf" srcId="{325A12CF-B7E4-4C16-8785-33A3CB402E76}" destId="{4AA68D38-0DDA-4FF5-9CDA-E1B14F0EF0D8}" srcOrd="0" destOrd="0" presId="urn:microsoft.com/office/officeart/2005/8/layout/hProcess3"/>
    <dgm:cxn modelId="{ED54FA61-957A-47E2-B7AE-B32D043913A5}" type="presOf" srcId="{1B042F5A-7E7D-4149-B612-780FD77362A3}" destId="{D1DBE46D-B138-43AA-8DFA-69CCA7C23EF2}" srcOrd="0" destOrd="0" presId="urn:microsoft.com/office/officeart/2005/8/layout/hProcess3"/>
    <dgm:cxn modelId="{28CCC957-E83D-48F4-9BBC-6FAEC293F060}" srcId="{1B042F5A-7E7D-4149-B612-780FD77362A3}" destId="{325A12CF-B7E4-4C16-8785-33A3CB402E76}" srcOrd="0" destOrd="0" parTransId="{112EA4AE-0171-48DE-B3FB-AE87520A74F6}" sibTransId="{73143938-BE48-4F46-AA5E-A2610F807B2B}"/>
    <dgm:cxn modelId="{C1AAD793-38C2-4062-B50E-DF6288A25860}" type="presParOf" srcId="{D1DBE46D-B138-43AA-8DFA-69CCA7C23EF2}" destId="{F06679D0-325F-4569-B326-A4B7BC90BF36}" srcOrd="0" destOrd="0" presId="urn:microsoft.com/office/officeart/2005/8/layout/hProcess3"/>
    <dgm:cxn modelId="{6F21328C-5D14-4FE2-8E6E-48D479F254ED}" type="presParOf" srcId="{D1DBE46D-B138-43AA-8DFA-69CCA7C23EF2}" destId="{FFC4D74A-AF02-4694-89AF-AD7CC0CCDD1F}" srcOrd="1" destOrd="0" presId="urn:microsoft.com/office/officeart/2005/8/layout/hProcess3"/>
    <dgm:cxn modelId="{4F65BE14-6667-4A2C-BE0F-FF2AF011BB9F}" type="presParOf" srcId="{FFC4D74A-AF02-4694-89AF-AD7CC0CCDD1F}" destId="{C2946C14-F2C2-4324-9AD1-F86F4E070788}" srcOrd="0" destOrd="0" presId="urn:microsoft.com/office/officeart/2005/8/layout/hProcess3"/>
    <dgm:cxn modelId="{4252CD39-837F-4EDA-9936-F1118F284C62}" type="presParOf" srcId="{FFC4D74A-AF02-4694-89AF-AD7CC0CCDD1F}" destId="{7DD413A9-F1FD-41D3-99EB-D245465BCB49}" srcOrd="1" destOrd="0" presId="urn:microsoft.com/office/officeart/2005/8/layout/hProcess3"/>
    <dgm:cxn modelId="{F98A5082-97B8-41C2-BFFC-03B2FD5616E5}" type="presParOf" srcId="{7DD413A9-F1FD-41D3-99EB-D245465BCB49}" destId="{9B4626A6-6F0D-43B3-BBDD-9AAAF6FFFACE}" srcOrd="0" destOrd="0" presId="urn:microsoft.com/office/officeart/2005/8/layout/hProcess3"/>
    <dgm:cxn modelId="{33C10AC0-82C9-469A-851B-F070A84564DA}" type="presParOf" srcId="{7DD413A9-F1FD-41D3-99EB-D245465BCB49}" destId="{4AA68D38-0DDA-4FF5-9CDA-E1B14F0EF0D8}" srcOrd="1" destOrd="0" presId="urn:microsoft.com/office/officeart/2005/8/layout/hProcess3"/>
    <dgm:cxn modelId="{EBEBC567-423A-4249-98F8-2748E5F27EE1}" type="presParOf" srcId="{7DD413A9-F1FD-41D3-99EB-D245465BCB49}" destId="{D40EE6A2-AAF7-432D-859B-D9A0CE9B166E}" srcOrd="2" destOrd="0" presId="urn:microsoft.com/office/officeart/2005/8/layout/hProcess3"/>
    <dgm:cxn modelId="{52769F92-D699-4CAC-BB60-4EDDE83DFE18}" type="presParOf" srcId="{7DD413A9-F1FD-41D3-99EB-D245465BCB49}" destId="{84B4C0DA-7B1D-480F-9158-88D8FF246DB0}" srcOrd="3" destOrd="0" presId="urn:microsoft.com/office/officeart/2005/8/layout/hProcess3"/>
    <dgm:cxn modelId="{01F20625-D589-4311-ABD4-DE1E3A932E0C}" type="presParOf" srcId="{FFC4D74A-AF02-4694-89AF-AD7CC0CCDD1F}" destId="{A5482E0A-26DC-45C8-B187-8C58F090A33A}" srcOrd="2" destOrd="0" presId="urn:microsoft.com/office/officeart/2005/8/layout/hProcess3"/>
    <dgm:cxn modelId="{8EA6B045-1011-45F6-9E5F-98EBD6CACC2C}" type="presParOf" srcId="{FFC4D74A-AF02-4694-89AF-AD7CC0CCDD1F}" destId="{16E9B3E2-DB1C-4D6D-BE55-0D60813B2A06}" srcOrd="3" destOrd="0" presId="urn:microsoft.com/office/officeart/2005/8/layout/hProcess3"/>
    <dgm:cxn modelId="{3950DC2A-3C14-4D5A-8DAF-BF943F0F4644}" type="presParOf" srcId="{FFC4D74A-AF02-4694-89AF-AD7CC0CCDD1F}" destId="{4842136B-704A-47CF-83C5-CA6F017DF839}" srcOrd="4" destOrd="0" presId="urn:microsoft.com/office/officeart/2005/8/layout/h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042F5A-7E7D-4149-B612-780FD77362A3}" type="doc">
      <dgm:prSet loTypeId="urn:microsoft.com/office/officeart/2005/8/layout/hProcess3" loCatId="process" qsTypeId="urn:microsoft.com/office/officeart/2005/8/quickstyle/simple4#4" qsCatId="simple" csTypeId="urn:microsoft.com/office/officeart/2005/8/colors/accent0_1#4" csCatId="accent1" phldr="1"/>
      <dgm:spPr/>
    </dgm:pt>
    <dgm:pt modelId="{325A12CF-B7E4-4C16-8785-33A3CB402E76}">
      <dgm:prSet phldrT="[文本]" custT="1"/>
      <dgm:spPr/>
      <dgm:t>
        <a:bodyPr/>
        <a:lstStyle/>
        <a:p>
          <a:r>
            <a:rPr lang="zh-CN" altLang="en-US" sz="1800" dirty="0">
              <a:latin typeface="微软雅黑" panose="020B0503020204020204" pitchFamily="34" charset="-122"/>
              <a:ea typeface="微软雅黑" panose="020B0503020204020204" pitchFamily="34" charset="-122"/>
            </a:rPr>
            <a:t>应用领域</a:t>
          </a:r>
        </a:p>
      </dgm:t>
    </dgm:pt>
    <dgm:pt modelId="{112EA4AE-0171-48DE-B3FB-AE87520A74F6}" cxnId="{195FC5B3-96C0-490E-AF28-71081AB64152}" type="parTrans">
      <dgm:prSet/>
      <dgm:spPr/>
      <dgm:t>
        <a:bodyPr/>
        <a:lstStyle/>
        <a:p>
          <a:endParaRPr lang="zh-CN" altLang="en-US"/>
        </a:p>
      </dgm:t>
    </dgm:pt>
    <dgm:pt modelId="{73143938-BE48-4F46-AA5E-A2610F807B2B}" cxnId="{195FC5B3-96C0-490E-AF28-71081AB64152}" type="sibTrans">
      <dgm:prSet/>
      <dgm:spPr/>
      <dgm:t>
        <a:bodyPr/>
        <a:lstStyle/>
        <a:p>
          <a:endParaRPr lang="zh-CN" altLang="en-US"/>
        </a:p>
      </dgm:t>
    </dgm:pt>
    <dgm:pt modelId="{D1DBE46D-B138-43AA-8DFA-69CCA7C23EF2}" type="pres">
      <dgm:prSet presAssocID="{1B042F5A-7E7D-4149-B612-780FD77362A3}" presName="Name0" presStyleCnt="0">
        <dgm:presLayoutVars>
          <dgm:dir/>
          <dgm:animLvl val="lvl"/>
          <dgm:resizeHandles val="exact"/>
        </dgm:presLayoutVars>
      </dgm:prSet>
      <dgm:spPr/>
    </dgm:pt>
    <dgm:pt modelId="{F06679D0-325F-4569-B326-A4B7BC90BF36}" type="pres">
      <dgm:prSet presAssocID="{1B042F5A-7E7D-4149-B612-780FD77362A3}" presName="dummy" presStyleCnt="0"/>
      <dgm:spPr/>
    </dgm:pt>
    <dgm:pt modelId="{FFC4D74A-AF02-4694-89AF-AD7CC0CCDD1F}" type="pres">
      <dgm:prSet presAssocID="{1B042F5A-7E7D-4149-B612-780FD77362A3}" presName="linH" presStyleCnt="0"/>
      <dgm:spPr/>
    </dgm:pt>
    <dgm:pt modelId="{C2946C14-F2C2-4324-9AD1-F86F4E070788}" type="pres">
      <dgm:prSet presAssocID="{1B042F5A-7E7D-4149-B612-780FD77362A3}" presName="padding1" presStyleCnt="0"/>
      <dgm:spPr/>
    </dgm:pt>
    <dgm:pt modelId="{7DD413A9-F1FD-41D3-99EB-D245465BCB49}" type="pres">
      <dgm:prSet presAssocID="{325A12CF-B7E4-4C16-8785-33A3CB402E76}" presName="linV" presStyleCnt="0"/>
      <dgm:spPr/>
    </dgm:pt>
    <dgm:pt modelId="{9B4626A6-6F0D-43B3-BBDD-9AAAF6FFFACE}" type="pres">
      <dgm:prSet presAssocID="{325A12CF-B7E4-4C16-8785-33A3CB402E76}" presName="spVertical1" presStyleCnt="0"/>
      <dgm:spPr/>
    </dgm:pt>
    <dgm:pt modelId="{4AA68D38-0DDA-4FF5-9CDA-E1B14F0EF0D8}" type="pres">
      <dgm:prSet presAssocID="{325A12CF-B7E4-4C16-8785-33A3CB402E76}" presName="parTx" presStyleLbl="revTx" presStyleIdx="0" presStyleCnt="1">
        <dgm:presLayoutVars>
          <dgm:chMax val="0"/>
          <dgm:chPref val="0"/>
          <dgm:bulletEnabled val="1"/>
        </dgm:presLayoutVars>
      </dgm:prSet>
      <dgm:spPr/>
    </dgm:pt>
    <dgm:pt modelId="{D40EE6A2-AAF7-432D-859B-D9A0CE9B166E}" type="pres">
      <dgm:prSet presAssocID="{325A12CF-B7E4-4C16-8785-33A3CB402E76}" presName="spVertical2" presStyleCnt="0"/>
      <dgm:spPr/>
    </dgm:pt>
    <dgm:pt modelId="{84B4C0DA-7B1D-480F-9158-88D8FF246DB0}" type="pres">
      <dgm:prSet presAssocID="{325A12CF-B7E4-4C16-8785-33A3CB402E76}" presName="spVertical3" presStyleCnt="0"/>
      <dgm:spPr/>
    </dgm:pt>
    <dgm:pt modelId="{A5482E0A-26DC-45C8-B187-8C58F090A33A}" type="pres">
      <dgm:prSet presAssocID="{1B042F5A-7E7D-4149-B612-780FD77362A3}" presName="padding2" presStyleCnt="0"/>
      <dgm:spPr/>
    </dgm:pt>
    <dgm:pt modelId="{16E9B3E2-DB1C-4D6D-BE55-0D60813B2A06}" type="pres">
      <dgm:prSet presAssocID="{1B042F5A-7E7D-4149-B612-780FD77362A3}" presName="negArrow" presStyleCnt="0"/>
      <dgm:spPr/>
    </dgm:pt>
    <dgm:pt modelId="{4842136B-704A-47CF-83C5-CA6F017DF839}" type="pres">
      <dgm:prSet presAssocID="{1B042F5A-7E7D-4149-B612-780FD77362A3}" presName="backgroundArrow" presStyleLbl="node1" presStyleIdx="0" presStyleCnt="1"/>
      <dgm:spPr/>
    </dgm:pt>
  </dgm:ptLst>
  <dgm:cxnLst>
    <dgm:cxn modelId="{43555C3F-E582-47D1-8ED6-0E3CE267DE9D}" type="presOf" srcId="{1B042F5A-7E7D-4149-B612-780FD77362A3}" destId="{D1DBE46D-B138-43AA-8DFA-69CCA7C23EF2}" srcOrd="0" destOrd="0" presId="urn:microsoft.com/office/officeart/2005/8/layout/hProcess3"/>
    <dgm:cxn modelId="{195FC5B3-96C0-490E-AF28-71081AB64152}" srcId="{1B042F5A-7E7D-4149-B612-780FD77362A3}" destId="{325A12CF-B7E4-4C16-8785-33A3CB402E76}" srcOrd="0" destOrd="0" parTransId="{112EA4AE-0171-48DE-B3FB-AE87520A74F6}" sibTransId="{73143938-BE48-4F46-AA5E-A2610F807B2B}"/>
    <dgm:cxn modelId="{C1F031CF-A339-487F-95A0-38ACE3F1821C}" type="presOf" srcId="{325A12CF-B7E4-4C16-8785-33A3CB402E76}" destId="{4AA68D38-0DDA-4FF5-9CDA-E1B14F0EF0D8}" srcOrd="0" destOrd="0" presId="urn:microsoft.com/office/officeart/2005/8/layout/hProcess3"/>
    <dgm:cxn modelId="{4BB89199-E597-4ACF-A562-D3328E70ABE4}" type="presParOf" srcId="{D1DBE46D-B138-43AA-8DFA-69CCA7C23EF2}" destId="{F06679D0-325F-4569-B326-A4B7BC90BF36}" srcOrd="0" destOrd="0" presId="urn:microsoft.com/office/officeart/2005/8/layout/hProcess3"/>
    <dgm:cxn modelId="{7C7553A2-C30E-49F8-8A6E-9CAF674F13D7}" type="presParOf" srcId="{D1DBE46D-B138-43AA-8DFA-69CCA7C23EF2}" destId="{FFC4D74A-AF02-4694-89AF-AD7CC0CCDD1F}" srcOrd="1" destOrd="0" presId="urn:microsoft.com/office/officeart/2005/8/layout/hProcess3"/>
    <dgm:cxn modelId="{E881BB85-EBFD-4213-97EB-45697EB14708}" type="presParOf" srcId="{FFC4D74A-AF02-4694-89AF-AD7CC0CCDD1F}" destId="{C2946C14-F2C2-4324-9AD1-F86F4E070788}" srcOrd="0" destOrd="0" presId="urn:microsoft.com/office/officeart/2005/8/layout/hProcess3"/>
    <dgm:cxn modelId="{A9956A88-AFF3-4258-89BC-3D2D86CE2790}" type="presParOf" srcId="{FFC4D74A-AF02-4694-89AF-AD7CC0CCDD1F}" destId="{7DD413A9-F1FD-41D3-99EB-D245465BCB49}" srcOrd="1" destOrd="0" presId="urn:microsoft.com/office/officeart/2005/8/layout/hProcess3"/>
    <dgm:cxn modelId="{C18BC46A-4D49-4FB6-8AC6-644884725D16}" type="presParOf" srcId="{7DD413A9-F1FD-41D3-99EB-D245465BCB49}" destId="{9B4626A6-6F0D-43B3-BBDD-9AAAF6FFFACE}" srcOrd="0" destOrd="0" presId="urn:microsoft.com/office/officeart/2005/8/layout/hProcess3"/>
    <dgm:cxn modelId="{3157181F-4C7C-4C68-8D43-C8D88709FC6E}" type="presParOf" srcId="{7DD413A9-F1FD-41D3-99EB-D245465BCB49}" destId="{4AA68D38-0DDA-4FF5-9CDA-E1B14F0EF0D8}" srcOrd="1" destOrd="0" presId="urn:microsoft.com/office/officeart/2005/8/layout/hProcess3"/>
    <dgm:cxn modelId="{4409E4CC-99F5-48A5-BAF9-EED2F34312AF}" type="presParOf" srcId="{7DD413A9-F1FD-41D3-99EB-D245465BCB49}" destId="{D40EE6A2-AAF7-432D-859B-D9A0CE9B166E}" srcOrd="2" destOrd="0" presId="urn:microsoft.com/office/officeart/2005/8/layout/hProcess3"/>
    <dgm:cxn modelId="{4F681970-E52F-49EA-AC44-75B791F05A5C}" type="presParOf" srcId="{7DD413A9-F1FD-41D3-99EB-D245465BCB49}" destId="{84B4C0DA-7B1D-480F-9158-88D8FF246DB0}" srcOrd="3" destOrd="0" presId="urn:microsoft.com/office/officeart/2005/8/layout/hProcess3"/>
    <dgm:cxn modelId="{421BCD4D-A1C0-4360-81C0-09F29AB3125C}" type="presParOf" srcId="{FFC4D74A-AF02-4694-89AF-AD7CC0CCDD1F}" destId="{A5482E0A-26DC-45C8-B187-8C58F090A33A}" srcOrd="2" destOrd="0" presId="urn:microsoft.com/office/officeart/2005/8/layout/hProcess3"/>
    <dgm:cxn modelId="{3370D2C4-E7DE-4EBD-94AF-67141381E7D4}" type="presParOf" srcId="{FFC4D74A-AF02-4694-89AF-AD7CC0CCDD1F}" destId="{16E9B3E2-DB1C-4D6D-BE55-0D60813B2A06}" srcOrd="3" destOrd="0" presId="urn:microsoft.com/office/officeart/2005/8/layout/hProcess3"/>
    <dgm:cxn modelId="{32ABD1CF-B802-4FE7-96F8-C6D39B3E95FE}" type="presParOf" srcId="{FFC4D74A-AF02-4694-89AF-AD7CC0CCDD1F}" destId="{4842136B-704A-47CF-83C5-CA6F017DF839}"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42F5A-7E7D-4149-B612-780FD77362A3}" type="doc">
      <dgm:prSet loTypeId="urn:microsoft.com/office/officeart/2005/8/layout/hProcess3" loCatId="process" qsTypeId="urn:microsoft.com/office/officeart/2005/8/quickstyle/simple4#5" qsCatId="simple" csTypeId="urn:microsoft.com/office/officeart/2005/8/colors/accent0_1#5" csCatId="accent1" phldr="1"/>
      <dgm:spPr/>
    </dgm:pt>
    <dgm:pt modelId="{325A12CF-B7E4-4C16-8785-33A3CB402E76}">
      <dgm:prSet phldrT="[文本]" custT="1"/>
      <dgm:spPr/>
      <dgm:t>
        <a:bodyPr/>
        <a:lstStyle/>
        <a:p>
          <a:r>
            <a:rPr lang="zh-CN" altLang="en-US" sz="1800" dirty="0">
              <a:latin typeface="微软雅黑" panose="020B0503020204020204" pitchFamily="34" charset="-122"/>
              <a:ea typeface="微软雅黑" panose="020B0503020204020204" pitchFamily="34" charset="-122"/>
            </a:rPr>
            <a:t>主要客户</a:t>
          </a:r>
        </a:p>
      </dgm:t>
    </dgm:pt>
    <dgm:pt modelId="{112EA4AE-0171-48DE-B3FB-AE87520A74F6}" cxnId="{195FC5B3-96C0-490E-AF28-71081AB64152}" type="parTrans">
      <dgm:prSet/>
      <dgm:spPr/>
      <dgm:t>
        <a:bodyPr/>
        <a:lstStyle/>
        <a:p>
          <a:endParaRPr lang="zh-CN" altLang="en-US"/>
        </a:p>
      </dgm:t>
    </dgm:pt>
    <dgm:pt modelId="{73143938-BE48-4F46-AA5E-A2610F807B2B}" cxnId="{195FC5B3-96C0-490E-AF28-71081AB64152}" type="sibTrans">
      <dgm:prSet/>
      <dgm:spPr/>
      <dgm:t>
        <a:bodyPr/>
        <a:lstStyle/>
        <a:p>
          <a:endParaRPr lang="zh-CN" altLang="en-US"/>
        </a:p>
      </dgm:t>
    </dgm:pt>
    <dgm:pt modelId="{D1DBE46D-B138-43AA-8DFA-69CCA7C23EF2}" type="pres">
      <dgm:prSet presAssocID="{1B042F5A-7E7D-4149-B612-780FD77362A3}" presName="Name0" presStyleCnt="0">
        <dgm:presLayoutVars>
          <dgm:dir/>
          <dgm:animLvl val="lvl"/>
          <dgm:resizeHandles val="exact"/>
        </dgm:presLayoutVars>
      </dgm:prSet>
      <dgm:spPr/>
    </dgm:pt>
    <dgm:pt modelId="{F06679D0-325F-4569-B326-A4B7BC90BF36}" type="pres">
      <dgm:prSet presAssocID="{1B042F5A-7E7D-4149-B612-780FD77362A3}" presName="dummy" presStyleCnt="0"/>
      <dgm:spPr/>
    </dgm:pt>
    <dgm:pt modelId="{FFC4D74A-AF02-4694-89AF-AD7CC0CCDD1F}" type="pres">
      <dgm:prSet presAssocID="{1B042F5A-7E7D-4149-B612-780FD77362A3}" presName="linH" presStyleCnt="0"/>
      <dgm:spPr/>
    </dgm:pt>
    <dgm:pt modelId="{C2946C14-F2C2-4324-9AD1-F86F4E070788}" type="pres">
      <dgm:prSet presAssocID="{1B042F5A-7E7D-4149-B612-780FD77362A3}" presName="padding1" presStyleCnt="0"/>
      <dgm:spPr/>
    </dgm:pt>
    <dgm:pt modelId="{7DD413A9-F1FD-41D3-99EB-D245465BCB49}" type="pres">
      <dgm:prSet presAssocID="{325A12CF-B7E4-4C16-8785-33A3CB402E76}" presName="linV" presStyleCnt="0"/>
      <dgm:spPr/>
    </dgm:pt>
    <dgm:pt modelId="{9B4626A6-6F0D-43B3-BBDD-9AAAF6FFFACE}" type="pres">
      <dgm:prSet presAssocID="{325A12CF-B7E4-4C16-8785-33A3CB402E76}" presName="spVertical1" presStyleCnt="0"/>
      <dgm:spPr/>
    </dgm:pt>
    <dgm:pt modelId="{4AA68D38-0DDA-4FF5-9CDA-E1B14F0EF0D8}" type="pres">
      <dgm:prSet presAssocID="{325A12CF-B7E4-4C16-8785-33A3CB402E76}" presName="parTx" presStyleLbl="revTx" presStyleIdx="0" presStyleCnt="1">
        <dgm:presLayoutVars>
          <dgm:chMax val="0"/>
          <dgm:chPref val="0"/>
          <dgm:bulletEnabled val="1"/>
        </dgm:presLayoutVars>
      </dgm:prSet>
      <dgm:spPr/>
    </dgm:pt>
    <dgm:pt modelId="{D40EE6A2-AAF7-432D-859B-D9A0CE9B166E}" type="pres">
      <dgm:prSet presAssocID="{325A12CF-B7E4-4C16-8785-33A3CB402E76}" presName="spVertical2" presStyleCnt="0"/>
      <dgm:spPr/>
    </dgm:pt>
    <dgm:pt modelId="{84B4C0DA-7B1D-480F-9158-88D8FF246DB0}" type="pres">
      <dgm:prSet presAssocID="{325A12CF-B7E4-4C16-8785-33A3CB402E76}" presName="spVertical3" presStyleCnt="0"/>
      <dgm:spPr/>
    </dgm:pt>
    <dgm:pt modelId="{A5482E0A-26DC-45C8-B187-8C58F090A33A}" type="pres">
      <dgm:prSet presAssocID="{1B042F5A-7E7D-4149-B612-780FD77362A3}" presName="padding2" presStyleCnt="0"/>
      <dgm:spPr/>
    </dgm:pt>
    <dgm:pt modelId="{16E9B3E2-DB1C-4D6D-BE55-0D60813B2A06}" type="pres">
      <dgm:prSet presAssocID="{1B042F5A-7E7D-4149-B612-780FD77362A3}" presName="negArrow" presStyleCnt="0"/>
      <dgm:spPr/>
    </dgm:pt>
    <dgm:pt modelId="{4842136B-704A-47CF-83C5-CA6F017DF839}" type="pres">
      <dgm:prSet presAssocID="{1B042F5A-7E7D-4149-B612-780FD77362A3}" presName="backgroundArrow" presStyleLbl="node1" presStyleIdx="0" presStyleCnt="1"/>
      <dgm:spPr/>
    </dgm:pt>
  </dgm:ptLst>
  <dgm:cxnLst>
    <dgm:cxn modelId="{76F2B876-8CC5-493B-BB44-5CB2E5AD483E}" type="presOf" srcId="{1B042F5A-7E7D-4149-B612-780FD77362A3}" destId="{D1DBE46D-B138-43AA-8DFA-69CCA7C23EF2}" srcOrd="0" destOrd="0" presId="urn:microsoft.com/office/officeart/2005/8/layout/hProcess3"/>
    <dgm:cxn modelId="{195FC5B3-96C0-490E-AF28-71081AB64152}" srcId="{1B042F5A-7E7D-4149-B612-780FD77362A3}" destId="{325A12CF-B7E4-4C16-8785-33A3CB402E76}" srcOrd="0" destOrd="0" parTransId="{112EA4AE-0171-48DE-B3FB-AE87520A74F6}" sibTransId="{73143938-BE48-4F46-AA5E-A2610F807B2B}"/>
    <dgm:cxn modelId="{9BE251CD-6D25-47F2-9328-56372204E95F}" type="presOf" srcId="{325A12CF-B7E4-4C16-8785-33A3CB402E76}" destId="{4AA68D38-0DDA-4FF5-9CDA-E1B14F0EF0D8}" srcOrd="0" destOrd="0" presId="urn:microsoft.com/office/officeart/2005/8/layout/hProcess3"/>
    <dgm:cxn modelId="{23BF0C9B-143D-407C-B57C-27F240BFA526}" type="presParOf" srcId="{D1DBE46D-B138-43AA-8DFA-69CCA7C23EF2}" destId="{F06679D0-325F-4569-B326-A4B7BC90BF36}" srcOrd="0" destOrd="0" presId="urn:microsoft.com/office/officeart/2005/8/layout/hProcess3"/>
    <dgm:cxn modelId="{527AD1D3-A797-42B3-BF7C-9A86032ABED6}" type="presParOf" srcId="{D1DBE46D-B138-43AA-8DFA-69CCA7C23EF2}" destId="{FFC4D74A-AF02-4694-89AF-AD7CC0CCDD1F}" srcOrd="1" destOrd="0" presId="urn:microsoft.com/office/officeart/2005/8/layout/hProcess3"/>
    <dgm:cxn modelId="{C4DA9C53-BFE8-479E-A6ED-0D40084C95CD}" type="presParOf" srcId="{FFC4D74A-AF02-4694-89AF-AD7CC0CCDD1F}" destId="{C2946C14-F2C2-4324-9AD1-F86F4E070788}" srcOrd="0" destOrd="0" presId="urn:microsoft.com/office/officeart/2005/8/layout/hProcess3"/>
    <dgm:cxn modelId="{72EE82B6-7236-4088-A8AA-7667A436FBE3}" type="presParOf" srcId="{FFC4D74A-AF02-4694-89AF-AD7CC0CCDD1F}" destId="{7DD413A9-F1FD-41D3-99EB-D245465BCB49}" srcOrd="1" destOrd="0" presId="urn:microsoft.com/office/officeart/2005/8/layout/hProcess3"/>
    <dgm:cxn modelId="{414AFACF-AAEE-4C44-954E-8374A4686FF7}" type="presParOf" srcId="{7DD413A9-F1FD-41D3-99EB-D245465BCB49}" destId="{9B4626A6-6F0D-43B3-BBDD-9AAAF6FFFACE}" srcOrd="0" destOrd="0" presId="urn:microsoft.com/office/officeart/2005/8/layout/hProcess3"/>
    <dgm:cxn modelId="{4A18C4ED-3825-45D5-B9D5-E460458C33AB}" type="presParOf" srcId="{7DD413A9-F1FD-41D3-99EB-D245465BCB49}" destId="{4AA68D38-0DDA-4FF5-9CDA-E1B14F0EF0D8}" srcOrd="1" destOrd="0" presId="urn:microsoft.com/office/officeart/2005/8/layout/hProcess3"/>
    <dgm:cxn modelId="{41FBCE81-AA59-4CE4-BD9A-5739B995757F}" type="presParOf" srcId="{7DD413A9-F1FD-41D3-99EB-D245465BCB49}" destId="{D40EE6A2-AAF7-432D-859B-D9A0CE9B166E}" srcOrd="2" destOrd="0" presId="urn:microsoft.com/office/officeart/2005/8/layout/hProcess3"/>
    <dgm:cxn modelId="{5F1F681B-0ED4-4AAA-BBA1-C7651A5A5762}" type="presParOf" srcId="{7DD413A9-F1FD-41D3-99EB-D245465BCB49}" destId="{84B4C0DA-7B1D-480F-9158-88D8FF246DB0}" srcOrd="3" destOrd="0" presId="urn:microsoft.com/office/officeart/2005/8/layout/hProcess3"/>
    <dgm:cxn modelId="{B1AD4077-617B-4D22-ADF9-A1CC1D7DCA99}" type="presParOf" srcId="{FFC4D74A-AF02-4694-89AF-AD7CC0CCDD1F}" destId="{A5482E0A-26DC-45C8-B187-8C58F090A33A}" srcOrd="2" destOrd="0" presId="urn:microsoft.com/office/officeart/2005/8/layout/hProcess3"/>
    <dgm:cxn modelId="{5BC2BB11-80FE-4699-A900-5244BBD0D810}" type="presParOf" srcId="{FFC4D74A-AF02-4694-89AF-AD7CC0CCDD1F}" destId="{16E9B3E2-DB1C-4D6D-BE55-0D60813B2A06}" srcOrd="3" destOrd="0" presId="urn:microsoft.com/office/officeart/2005/8/layout/hProcess3"/>
    <dgm:cxn modelId="{748EC220-D241-4ADB-B1E4-BFC0CE130117}" type="presParOf" srcId="{FFC4D74A-AF02-4694-89AF-AD7CC0CCDD1F}" destId="{4842136B-704A-47CF-83C5-CA6F017DF839}" srcOrd="4" destOrd="0" presId="urn:microsoft.com/office/officeart/2005/8/layout/h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36B-704A-47CF-83C5-CA6F017DF839}">
      <dsp:nvSpPr>
        <dsp:cNvPr id="0" name=""/>
        <dsp:cNvSpPr/>
      </dsp:nvSpPr>
      <dsp:spPr>
        <a:xfrm>
          <a:off x="0" y="45233"/>
          <a:ext cx="2571768" cy="1028707"/>
        </a:xfrm>
        <a:prstGeom prst="right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A68D38-0DDA-4FF5-9CDA-E1B14F0EF0D8}">
      <dsp:nvSpPr>
        <dsp:cNvPr id="0" name=""/>
        <dsp:cNvSpPr/>
      </dsp:nvSpPr>
      <dsp:spPr bwMode="white">
        <a:xfrm>
          <a:off x="207449" y="302410"/>
          <a:ext cx="2107141" cy="51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uFillTx/>
              <a:latin typeface="微软雅黑" panose="020B0503020204020204" pitchFamily="34" charset="-122"/>
              <a:ea typeface="微软雅黑" panose="020B0503020204020204" pitchFamily="34" charset="-122"/>
            </a:rPr>
            <a:t>设备和工艺</a:t>
          </a:r>
        </a:p>
      </dsp:txBody>
      <dsp:txXfrm>
        <a:off x="207449" y="302410"/>
        <a:ext cx="2107141" cy="514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36B-704A-47CF-83C5-CA6F017DF839}">
      <dsp:nvSpPr>
        <dsp:cNvPr id="0" name=""/>
        <dsp:cNvSpPr/>
      </dsp:nvSpPr>
      <dsp:spPr>
        <a:xfrm>
          <a:off x="0" y="19586"/>
          <a:ext cx="2571768" cy="1080000"/>
        </a:xfrm>
        <a:prstGeom prst="right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A68D38-0DDA-4FF5-9CDA-E1B14F0EF0D8}">
      <dsp:nvSpPr>
        <dsp:cNvPr id="0" name=""/>
        <dsp:cNvSpPr/>
      </dsp:nvSpPr>
      <dsp:spPr bwMode="white">
        <a:xfrm>
          <a:off x="464626" y="285753"/>
          <a:ext cx="2107141"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10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产品和服务</a:t>
          </a:r>
        </a:p>
      </dsp:txBody>
      <dsp:txXfrm>
        <a:off x="464626" y="285753"/>
        <a:ext cx="2107141" cy="54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36B-704A-47CF-83C5-CA6F017DF839}">
      <dsp:nvSpPr>
        <dsp:cNvPr id="0" name=""/>
        <dsp:cNvSpPr/>
      </dsp:nvSpPr>
      <dsp:spPr>
        <a:xfrm>
          <a:off x="0" y="19586"/>
          <a:ext cx="2571768" cy="1080000"/>
        </a:xfrm>
        <a:prstGeom prst="right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A68D38-0DDA-4FF5-9CDA-E1B14F0EF0D8}">
      <dsp:nvSpPr>
        <dsp:cNvPr id="0" name=""/>
        <dsp:cNvSpPr/>
      </dsp:nvSpPr>
      <dsp:spPr bwMode="white">
        <a:xfrm>
          <a:off x="464626" y="285753"/>
          <a:ext cx="2107141"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100000"/>
            </a:lnSpc>
            <a:spcBef>
              <a:spcPct val="0"/>
            </a:spcBef>
            <a:spcAft>
              <a:spcPct val="35000"/>
            </a:spcAft>
            <a:buNone/>
          </a:pPr>
          <a:r>
            <a:rPr lang="zh-CN" altLang="zh-CN" sz="1800" kern="1200" dirty="0">
              <a:latin typeface="微软雅黑" panose="020B0503020204020204" pitchFamily="34" charset="-122"/>
              <a:ea typeface="微软雅黑" panose="020B0503020204020204" pitchFamily="34" charset="-122"/>
            </a:rPr>
            <a:t>检测设备</a:t>
          </a:r>
        </a:p>
      </dsp:txBody>
      <dsp:txXfrm>
        <a:off x="464626" y="285753"/>
        <a:ext cx="2107141" cy="54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36B-704A-47CF-83C5-CA6F017DF839}">
      <dsp:nvSpPr>
        <dsp:cNvPr id="0" name=""/>
        <dsp:cNvSpPr/>
      </dsp:nvSpPr>
      <dsp:spPr>
        <a:xfrm>
          <a:off x="0" y="19586"/>
          <a:ext cx="2571768" cy="1080000"/>
        </a:xfrm>
        <a:prstGeom prst="right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A68D38-0DDA-4FF5-9CDA-E1B14F0EF0D8}">
      <dsp:nvSpPr>
        <dsp:cNvPr id="0" name=""/>
        <dsp:cNvSpPr/>
      </dsp:nvSpPr>
      <dsp:spPr bwMode="white">
        <a:xfrm>
          <a:off x="207449" y="289587"/>
          <a:ext cx="2107141"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应用领域</a:t>
          </a:r>
        </a:p>
      </dsp:txBody>
      <dsp:txXfrm>
        <a:off x="207449" y="289587"/>
        <a:ext cx="2107141" cy="54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36B-704A-47CF-83C5-CA6F017DF839}">
      <dsp:nvSpPr>
        <dsp:cNvPr id="0" name=""/>
        <dsp:cNvSpPr/>
      </dsp:nvSpPr>
      <dsp:spPr>
        <a:xfrm>
          <a:off x="0" y="19586"/>
          <a:ext cx="2571768" cy="1080000"/>
        </a:xfrm>
        <a:prstGeom prst="rightArrow">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A68D38-0DDA-4FF5-9CDA-E1B14F0EF0D8}">
      <dsp:nvSpPr>
        <dsp:cNvPr id="0" name=""/>
        <dsp:cNvSpPr/>
      </dsp:nvSpPr>
      <dsp:spPr bwMode="white">
        <a:xfrm>
          <a:off x="207449" y="289587"/>
          <a:ext cx="2107141"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主要客户</a:t>
          </a:r>
        </a:p>
      </dsp:txBody>
      <dsp:txXfrm>
        <a:off x="207449" y="289587"/>
        <a:ext cx="2107141" cy="540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5">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68"/>
            <a:ext cx="5829300" cy="1960033"/>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5"/>
            <a:ext cx="1543050" cy="780203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42900" y="366185"/>
            <a:ext cx="4514850" cy="780203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4067"/>
            <a:ext cx="2256235" cy="154940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0"/>
            <a:ext cx="4114800" cy="755651"/>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jpeg"/><Relationship Id="rId6" Type="http://schemas.openxmlformats.org/officeDocument/2006/relationships/image" Target="../media/image4.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4" Type="http://schemas.openxmlformats.org/officeDocument/2006/relationships/slideLayout" Target="../slideLayouts/slideLayout4.xml"/><Relationship Id="rId13" Type="http://schemas.openxmlformats.org/officeDocument/2006/relationships/image" Target="../media/image11.png"/><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4" Type="http://schemas.openxmlformats.org/officeDocument/2006/relationships/slideLayout" Target="../slideLayouts/slideLayout4.xml"/><Relationship Id="rId13" Type="http://schemas.openxmlformats.org/officeDocument/2006/relationships/image" Target="../media/image19.png"/><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4" Type="http://schemas.openxmlformats.org/officeDocument/2006/relationships/slideLayout" Target="../slideLayouts/slideLayout4.xml"/><Relationship Id="rId13" Type="http://schemas.openxmlformats.org/officeDocument/2006/relationships/image" Target="../media/image27.png"/><Relationship Id="rId12" Type="http://schemas.openxmlformats.org/officeDocument/2006/relationships/image" Target="../media/image26.png"/><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2" Type="http://schemas.openxmlformats.org/officeDocument/2006/relationships/slideLayout" Target="../slideLayouts/slideLayout4.xml"/><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8" Type="http://schemas.openxmlformats.org/officeDocument/2006/relationships/slideLayout" Target="../slideLayouts/slideLayout1.xml"/><Relationship Id="rId17" Type="http://schemas.openxmlformats.org/officeDocument/2006/relationships/image" Target="../media/image45.png"/><Relationship Id="rId16" Type="http://schemas.openxmlformats.org/officeDocument/2006/relationships/image" Target="../media/image44.png"/><Relationship Id="rId15" Type="http://schemas.openxmlformats.org/officeDocument/2006/relationships/image" Target="../media/image43.png"/><Relationship Id="rId14" Type="http://schemas.openxmlformats.org/officeDocument/2006/relationships/image" Target="../media/image42.png"/><Relationship Id="rId13" Type="http://schemas.openxmlformats.org/officeDocument/2006/relationships/image" Target="../media/image41.png"/><Relationship Id="rId12" Type="http://schemas.openxmlformats.org/officeDocument/2006/relationships/image" Target="../media/image40.png"/><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1480" y="4289418"/>
            <a:ext cx="5715040" cy="4661535"/>
          </a:xfrm>
          <a:prstGeom prst="rect">
            <a:avLst/>
          </a:prstGeom>
        </p:spPr>
        <p:txBody>
          <a:bodyPr wrap="square">
            <a:spAutoFit/>
          </a:bodyPr>
          <a:lstStyle/>
          <a:p>
            <a:r>
              <a:rPr lang="zh-CN" altLang="en-US" sz="1100" dirty="0">
                <a:latin typeface="微软雅黑" panose="020B0503020204020204" pitchFamily="34" charset="-122"/>
                <a:ea typeface="微软雅黑" panose="020B0503020204020204" pitchFamily="34" charset="-122"/>
              </a:rPr>
              <a:t>为深入贯彻实施</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中共中央国务院关于开展质量提升行动的指导意见</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，落实工信部</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关于促进制造业产品质量和服务质量提升的实施意见</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，推进管件产业质量品牌建设，营造重质量创品牌的良好氛围， 实现</a:t>
            </a:r>
            <a:r>
              <a:rPr lang="zh-CN" altLang="en-US" sz="1100" dirty="0">
                <a:latin typeface="微软雅黑" panose="020B0503020204020204" pitchFamily="34" charset="-122"/>
                <a:ea typeface="微软雅黑" panose="020B0503020204020204" pitchFamily="34" charset="-122"/>
              </a:rPr>
              <a:t>管件产业高质量发展， 我司积极配合温州市管件协会在全行业组织开展产品质量和服务质量自我声明如下：</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①  </a:t>
            </a:r>
            <a:r>
              <a:rPr lang="zh-CN" altLang="en-US" sz="1100" dirty="0">
                <a:latin typeface="微软雅黑" panose="020B0503020204020204" pitchFamily="34" charset="-122"/>
                <a:ea typeface="微软雅黑" panose="020B0503020204020204" pitchFamily="34" charset="-122"/>
              </a:rPr>
              <a:t>坚决贯彻国家质量法律法规、国家强制性标准和质量方针、政策，树立质量法制意识和以质取胜的质量理念。</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② </a:t>
            </a:r>
            <a:r>
              <a:rPr lang="zh-CN" altLang="en-US" sz="1100" dirty="0">
                <a:latin typeface="微软雅黑" panose="020B0503020204020204" pitchFamily="34" charset="-122"/>
                <a:ea typeface="微软雅黑" panose="020B0503020204020204" pitchFamily="34" charset="-122"/>
              </a:rPr>
              <a:t>切实承担企业质量主体责任，始终把质量作为企业的生命，把满足用户和消费者的需求作为企业永恒追求的目标。</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③ </a:t>
            </a:r>
            <a:r>
              <a:rPr lang="zh-CN" altLang="en-US" sz="1100" dirty="0">
                <a:latin typeface="微软雅黑" panose="020B0503020204020204" pitchFamily="34" charset="-122"/>
                <a:ea typeface="微软雅黑" panose="020B0503020204020204" pitchFamily="34" charset="-122"/>
              </a:rPr>
              <a:t>积极采用先进质量管理方法，推动质量管理体系升级</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牢固树立“质量第一”的观念，做到人人明确质量责任，个个严把质量关。</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④ </a:t>
            </a:r>
            <a:r>
              <a:rPr lang="zh-CN" altLang="en-US" sz="1100" dirty="0">
                <a:latin typeface="微软雅黑" panose="020B0503020204020204" pitchFamily="34" charset="-122"/>
                <a:ea typeface="微软雅黑" panose="020B0503020204020204" pitchFamily="34" charset="-122"/>
              </a:rPr>
              <a:t>强化品牌战略，以创建中国名牌争创世界知名品牌为目标，推动品牌从中国走向世界。</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⑤ </a:t>
            </a:r>
            <a:r>
              <a:rPr lang="zh-CN" altLang="en-US" sz="1100" dirty="0">
                <a:latin typeface="微软雅黑" panose="020B0503020204020204" pitchFamily="34" charset="-122"/>
                <a:ea typeface="微软雅黑" panose="020B0503020204020204" pitchFamily="34" charset="-122"/>
              </a:rPr>
              <a:t>积极采用先进标准，严格杜绝假冒伪劣、侵权和任何不正当的竞争行为。</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⑥ </a:t>
            </a:r>
            <a:r>
              <a:rPr lang="zh-CN" altLang="en-US" sz="1100" dirty="0">
                <a:latin typeface="微软雅黑" panose="020B0503020204020204" pitchFamily="34" charset="-122"/>
                <a:ea typeface="微软雅黑" panose="020B0503020204020204" pitchFamily="34" charset="-122"/>
              </a:rPr>
              <a:t>维护消费者的合法权益，为用户提供真实、准确的信息和优质的服务</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加强售后服务，建立健全服务网络，切实履行对用户的服务承诺。</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⑦ </a:t>
            </a:r>
            <a:r>
              <a:rPr lang="zh-CN" altLang="en-US" sz="1100" dirty="0">
                <a:latin typeface="微软雅黑" panose="020B0503020204020204" pitchFamily="34" charset="-122"/>
                <a:ea typeface="微软雅黑" panose="020B0503020204020204" pitchFamily="34" charset="-122"/>
              </a:rPr>
              <a:t>以诚实守信为核心价值观，纳入企业精神文明和企业文化建设中，把诚信经营理念落实到企业生产经营的全过程。</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r>
              <a:rPr lang="en-US" altLang="zh-CN" sz="1100" dirty="0">
                <a:latin typeface="微软雅黑" panose="020B0503020204020204" pitchFamily="34" charset="-122"/>
                <a:ea typeface="微软雅黑" panose="020B0503020204020204" pitchFamily="34" charset="-122"/>
              </a:rPr>
              <a:t>⑧ </a:t>
            </a:r>
            <a:r>
              <a:rPr lang="zh-CN" altLang="en-US" sz="1100" dirty="0">
                <a:latin typeface="微软雅黑" panose="020B0503020204020204" pitchFamily="34" charset="-122"/>
                <a:ea typeface="微软雅黑" panose="020B0503020204020204" pitchFamily="34" charset="-122"/>
              </a:rPr>
              <a:t>建立以市场为导向的创新机制，通过加快技术创新，加强技术改造，加大新产品开发，不断提高产品质量</a:t>
            </a:r>
            <a:endParaRPr lang="en-US" altLang="zh-CN" sz="1100" dirty="0">
              <a:latin typeface="微软雅黑" panose="020B0503020204020204" pitchFamily="34" charset="-122"/>
              <a:ea typeface="微软雅黑" panose="020B0503020204020204" pitchFamily="34" charset="-122"/>
            </a:endParaRPr>
          </a:p>
          <a:p>
            <a:endParaRPr lang="en-US" altLang="zh-CN" sz="1100" dirty="0"/>
          </a:p>
        </p:txBody>
      </p:sp>
      <p:sp>
        <p:nvSpPr>
          <p:cNvPr id="2" name="文本框 1"/>
          <p:cNvSpPr txBox="1"/>
          <p:nvPr/>
        </p:nvSpPr>
        <p:spPr>
          <a:xfrm>
            <a:off x="499745" y="304800"/>
            <a:ext cx="4719955" cy="61404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 固的管业</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 产品质量和服务质量的自我声明书</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147482596" descr="1619075456(1)"/>
          <p:cNvPicPr>
            <a:picLocks noChangeAspect="1"/>
          </p:cNvPicPr>
          <p:nvPr/>
        </p:nvPicPr>
        <p:blipFill>
          <a:blip r:embed="rId1"/>
          <a:stretch>
            <a:fillRect/>
          </a:stretch>
        </p:blipFill>
        <p:spPr>
          <a:xfrm>
            <a:off x="620395" y="971550"/>
            <a:ext cx="5666105" cy="3217545"/>
          </a:xfrm>
          <a:prstGeom prst="rect">
            <a:avLst/>
          </a:prstGeom>
          <a:noFill/>
          <a:ln w="9525">
            <a:noFill/>
          </a:ln>
        </p:spPr>
      </p:pic>
      <p:pic>
        <p:nvPicPr>
          <p:cNvPr id="4098" name="Picture 2" descr="C:\Users\lenovo\Desktop\u02.jpg"/>
          <p:cNvPicPr>
            <a:picLocks noChangeAspect="1" noChangeArrowheads="1"/>
          </p:cNvPicPr>
          <p:nvPr/>
        </p:nvPicPr>
        <p:blipFill>
          <a:blip r:embed="rId2" cstate="print"/>
          <a:srcRect/>
          <a:stretch>
            <a:fillRect/>
          </a:stretch>
        </p:blipFill>
        <p:spPr bwMode="auto">
          <a:xfrm>
            <a:off x="620392" y="971625"/>
            <a:ext cx="1264287" cy="1218773"/>
          </a:xfrm>
          <a:prstGeom prst="rect">
            <a:avLst/>
          </a:prstGeom>
          <a:noFill/>
        </p:spPr>
      </p:pic>
      <p:pic>
        <p:nvPicPr>
          <p:cNvPr id="4" name="图片 3" descr="固的品字码"/>
          <p:cNvPicPr>
            <a:picLocks noChangeAspect="1"/>
          </p:cNvPicPr>
          <p:nvPr/>
        </p:nvPicPr>
        <p:blipFill>
          <a:blip r:embed="rId3"/>
          <a:stretch>
            <a:fillRect/>
          </a:stretch>
        </p:blipFill>
        <p:spPr>
          <a:xfrm flipH="1">
            <a:off x="5079365" y="971550"/>
            <a:ext cx="1207135" cy="12071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2797" y="3209926"/>
            <a:ext cx="3028950" cy="6034617"/>
          </a:xfrm>
        </p:spPr>
        <p:txBody>
          <a:bodyPr/>
          <a:lstStyle/>
          <a:p>
            <a:pPr marL="0" indent="0">
              <a:buNone/>
            </a:pPr>
            <a:r>
              <a:rPr lang="en-US" altLang="zh-CN"/>
              <a:t> </a:t>
            </a:r>
            <a:endParaRPr lang="en-US" altLang="zh-CN"/>
          </a:p>
        </p:txBody>
      </p:sp>
      <p:sp>
        <p:nvSpPr>
          <p:cNvPr id="5" name="内容占位符 4"/>
          <p:cNvSpPr>
            <a:spLocks noGrp="1"/>
          </p:cNvSpPr>
          <p:nvPr>
            <p:ph sz="half" idx="2"/>
          </p:nvPr>
        </p:nvSpPr>
        <p:spPr>
          <a:xfrm>
            <a:off x="4932015" y="8516038"/>
            <a:ext cx="995924" cy="1484395"/>
          </a:xfrm>
        </p:spPr>
        <p:txBody>
          <a:bodyPr/>
          <a:lstStyle/>
          <a:p>
            <a:r>
              <a:rPr lang="en-US" altLang="zh-CN" dirty="0"/>
              <a:t> </a:t>
            </a:r>
            <a:endParaRPr lang="en-US" altLang="zh-CN" dirty="0"/>
          </a:p>
        </p:txBody>
      </p:sp>
      <p:sp>
        <p:nvSpPr>
          <p:cNvPr id="4" name="TextBox 3"/>
          <p:cNvSpPr txBox="1"/>
          <p:nvPr/>
        </p:nvSpPr>
        <p:spPr>
          <a:xfrm>
            <a:off x="462915" y="2900045"/>
            <a:ext cx="2715260"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成型</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 name="TextBox 3"/>
          <p:cNvSpPr txBox="1"/>
          <p:nvPr/>
        </p:nvSpPr>
        <p:spPr>
          <a:xfrm>
            <a:off x="3611287" y="2907317"/>
            <a:ext cx="2732400"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下料</a:t>
            </a:r>
            <a:endPar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3"/>
          <p:cNvSpPr txBox="1"/>
          <p:nvPr/>
        </p:nvSpPr>
        <p:spPr>
          <a:xfrm>
            <a:off x="463550" y="4890770"/>
            <a:ext cx="2719070"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焊接</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 name="TextBox 3"/>
          <p:cNvSpPr txBox="1"/>
          <p:nvPr/>
        </p:nvSpPr>
        <p:spPr>
          <a:xfrm>
            <a:off x="3613192" y="4890633"/>
            <a:ext cx="2732400"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热处理</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6" name="TextBox 3"/>
          <p:cNvSpPr txBox="1"/>
          <p:nvPr/>
        </p:nvSpPr>
        <p:spPr>
          <a:xfrm>
            <a:off x="452120" y="6812280"/>
            <a:ext cx="2726690"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坡口</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 name="TextBox 3"/>
          <p:cNvSpPr txBox="1"/>
          <p:nvPr/>
        </p:nvSpPr>
        <p:spPr>
          <a:xfrm>
            <a:off x="3612446" y="6810727"/>
            <a:ext cx="2732405"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整形</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0" name="TextBox 3"/>
          <p:cNvSpPr txBox="1"/>
          <p:nvPr/>
        </p:nvSpPr>
        <p:spPr>
          <a:xfrm>
            <a:off x="451824" y="8733376"/>
            <a:ext cx="2715364"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抛丸</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2" name="TextBox 3"/>
          <p:cNvSpPr txBox="1"/>
          <p:nvPr/>
        </p:nvSpPr>
        <p:spPr>
          <a:xfrm>
            <a:off x="3604592" y="8746711"/>
            <a:ext cx="2739096" cy="275590"/>
          </a:xfrm>
          <a:prstGeom prst="rect">
            <a:avLst/>
          </a:prstGeom>
          <a:solidFill>
            <a:srgbClr val="C00000"/>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酸洗钝化</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453052" y="171146"/>
          <a:ext cx="2571768" cy="11191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图片 -2147482574" descr="车间制管机"/>
          <p:cNvPicPr>
            <a:picLocks noChangeAspect="1"/>
          </p:cNvPicPr>
          <p:nvPr/>
        </p:nvPicPr>
        <p:blipFill>
          <a:blip r:embed="rId6"/>
          <a:stretch>
            <a:fillRect/>
          </a:stretch>
        </p:blipFill>
        <p:spPr>
          <a:xfrm>
            <a:off x="3604895" y="1244600"/>
            <a:ext cx="2740660" cy="1663700"/>
          </a:xfrm>
          <a:prstGeom prst="rect">
            <a:avLst/>
          </a:prstGeom>
          <a:noFill/>
          <a:ln w="9525">
            <a:noFill/>
          </a:ln>
        </p:spPr>
      </p:pic>
      <p:pic>
        <p:nvPicPr>
          <p:cNvPr id="8" name="图片 -2147482577" descr="车间"/>
          <p:cNvPicPr>
            <a:picLocks noChangeAspect="1"/>
          </p:cNvPicPr>
          <p:nvPr/>
        </p:nvPicPr>
        <p:blipFill>
          <a:blip r:embed="rId7"/>
          <a:stretch>
            <a:fillRect/>
          </a:stretch>
        </p:blipFill>
        <p:spPr>
          <a:xfrm>
            <a:off x="457835" y="1226820"/>
            <a:ext cx="2724785" cy="1680210"/>
          </a:xfrm>
          <a:prstGeom prst="rect">
            <a:avLst/>
          </a:prstGeom>
          <a:noFill/>
          <a:ln w="9525">
            <a:noFill/>
          </a:ln>
        </p:spPr>
      </p:pic>
      <p:pic>
        <p:nvPicPr>
          <p:cNvPr id="9" name="图片 8"/>
          <p:cNvPicPr>
            <a:picLocks noChangeAspect="1"/>
          </p:cNvPicPr>
          <p:nvPr/>
        </p:nvPicPr>
        <p:blipFill>
          <a:blip r:embed="rId8"/>
          <a:stretch>
            <a:fillRect/>
          </a:stretch>
        </p:blipFill>
        <p:spPr>
          <a:xfrm>
            <a:off x="3613150" y="3175635"/>
            <a:ext cx="2730500" cy="1714500"/>
          </a:xfrm>
          <a:prstGeom prst="rect">
            <a:avLst/>
          </a:prstGeom>
        </p:spPr>
      </p:pic>
      <p:pic>
        <p:nvPicPr>
          <p:cNvPr id="11" name="图片 10"/>
          <p:cNvPicPr>
            <a:picLocks noChangeAspect="1"/>
          </p:cNvPicPr>
          <p:nvPr/>
        </p:nvPicPr>
        <p:blipFill>
          <a:blip r:embed="rId9"/>
          <a:stretch>
            <a:fillRect/>
          </a:stretch>
        </p:blipFill>
        <p:spPr>
          <a:xfrm>
            <a:off x="463550" y="5147945"/>
            <a:ext cx="2713990" cy="1665605"/>
          </a:xfrm>
          <a:prstGeom prst="rect">
            <a:avLst/>
          </a:prstGeom>
        </p:spPr>
      </p:pic>
      <p:pic>
        <p:nvPicPr>
          <p:cNvPr id="13" name="图片 12"/>
          <p:cNvPicPr>
            <a:picLocks noChangeAspect="1"/>
          </p:cNvPicPr>
          <p:nvPr/>
        </p:nvPicPr>
        <p:blipFill>
          <a:blip r:embed="rId10"/>
          <a:stretch>
            <a:fillRect/>
          </a:stretch>
        </p:blipFill>
        <p:spPr>
          <a:xfrm>
            <a:off x="462915" y="7084695"/>
            <a:ext cx="2715895" cy="1664335"/>
          </a:xfrm>
          <a:prstGeom prst="rect">
            <a:avLst/>
          </a:prstGeom>
        </p:spPr>
      </p:pic>
      <p:pic>
        <p:nvPicPr>
          <p:cNvPr id="14" name="图片 13"/>
          <p:cNvPicPr>
            <a:picLocks noChangeAspect="1"/>
          </p:cNvPicPr>
          <p:nvPr/>
        </p:nvPicPr>
        <p:blipFill>
          <a:blip r:embed="rId11"/>
          <a:stretch>
            <a:fillRect/>
          </a:stretch>
        </p:blipFill>
        <p:spPr>
          <a:xfrm>
            <a:off x="3612515" y="5166995"/>
            <a:ext cx="2733040" cy="1654175"/>
          </a:xfrm>
          <a:prstGeom prst="rect">
            <a:avLst/>
          </a:prstGeom>
        </p:spPr>
      </p:pic>
      <p:pic>
        <p:nvPicPr>
          <p:cNvPr id="15" name="图片 14"/>
          <p:cNvPicPr>
            <a:picLocks noChangeAspect="1"/>
          </p:cNvPicPr>
          <p:nvPr/>
        </p:nvPicPr>
        <p:blipFill>
          <a:blip r:embed="rId12"/>
          <a:stretch>
            <a:fillRect/>
          </a:stretch>
        </p:blipFill>
        <p:spPr>
          <a:xfrm>
            <a:off x="3604895" y="7087870"/>
            <a:ext cx="2739390" cy="1658620"/>
          </a:xfrm>
          <a:prstGeom prst="rect">
            <a:avLst/>
          </a:prstGeom>
        </p:spPr>
      </p:pic>
      <p:pic>
        <p:nvPicPr>
          <p:cNvPr id="17" name="图片 16"/>
          <p:cNvPicPr>
            <a:picLocks noChangeAspect="1"/>
          </p:cNvPicPr>
          <p:nvPr/>
        </p:nvPicPr>
        <p:blipFill>
          <a:blip r:embed="rId13"/>
          <a:stretch>
            <a:fillRect/>
          </a:stretch>
        </p:blipFill>
        <p:spPr>
          <a:xfrm>
            <a:off x="458470" y="3177540"/>
            <a:ext cx="2723515" cy="17202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16"/>
          <p:cNvSpPr>
            <a:spLocks noGrp="1"/>
          </p:cNvSpPr>
          <p:nvPr>
            <p:ph sz="half" idx="1"/>
          </p:nvPr>
        </p:nvSpPr>
        <p:spPr>
          <a:xfrm>
            <a:off x="342900" y="1357291"/>
            <a:ext cx="3028950" cy="6034617"/>
          </a:xfrm>
        </p:spPr>
        <p:txBody>
          <a:bodyPr/>
          <a:lstStyle/>
          <a:p>
            <a:r>
              <a:rPr lang="en-US" altLang="zh-CN"/>
              <a:t> </a:t>
            </a:r>
            <a:endParaRPr lang="en-US" altLang="zh-CN"/>
          </a:p>
        </p:txBody>
      </p:sp>
      <p:sp>
        <p:nvSpPr>
          <p:cNvPr id="18" name="内容占位符 17"/>
          <p:cNvSpPr>
            <a:spLocks noGrp="1"/>
          </p:cNvSpPr>
          <p:nvPr>
            <p:ph sz="half" idx="2"/>
          </p:nvPr>
        </p:nvSpPr>
        <p:spPr>
          <a:xfrm>
            <a:off x="3486150" y="1357291"/>
            <a:ext cx="3028950" cy="6034617"/>
          </a:xfrm>
        </p:spPr>
        <p:txBody>
          <a:bodyPr/>
          <a:lstStyle/>
          <a:p>
            <a:pPr marL="0" indent="0">
              <a:buNone/>
            </a:pPr>
            <a:r>
              <a:rPr lang="en-US" altLang="zh-CN"/>
              <a:t> </a:t>
            </a:r>
            <a:endParaRPr lang="en-US" altLang="zh-CN"/>
          </a:p>
        </p:txBody>
      </p:sp>
      <p:sp>
        <p:nvSpPr>
          <p:cNvPr id="3" name="TextBox 2"/>
          <p:cNvSpPr txBox="1"/>
          <p:nvPr/>
        </p:nvSpPr>
        <p:spPr>
          <a:xfrm>
            <a:off x="343535" y="2750249"/>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弯头</a:t>
            </a:r>
            <a:r>
              <a:rPr lang="en-US" altLang="zh-CN" sz="1100" b="1" dirty="0">
                <a:solidFill>
                  <a:schemeClr val="bg1"/>
                </a:solidFill>
                <a:latin typeface="微软雅黑" panose="020B0503020204020204" pitchFamily="34" charset="-122"/>
                <a:ea typeface="微软雅黑" panose="020B0503020204020204" pitchFamily="34" charset="-122"/>
              </a:rPr>
              <a:t>90</a:t>
            </a:r>
            <a:r>
              <a:rPr lang="zh-CN" altLang="en-US" sz="1100" b="1" dirty="0">
                <a:solidFill>
                  <a:schemeClr val="bg1"/>
                </a:solidFill>
                <a:latin typeface="微软雅黑" panose="020B0503020204020204" pitchFamily="34" charset="-122"/>
                <a:ea typeface="微软雅黑" panose="020B0503020204020204" pitchFamily="34" charset="-122"/>
              </a:rPr>
              <a:t>°长半径</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782700" y="2750249"/>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等径三通</a:t>
            </a:r>
            <a:endParaRPr lang="zh-CN" sz="1100"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43535" y="4484869"/>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偏心大小头</a:t>
            </a:r>
            <a:endParaRPr lang="zh-CN" sz="11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42900" y="6954856"/>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弯头</a:t>
            </a:r>
            <a:r>
              <a:rPr lang="en-US" altLang="zh-CN" sz="1100" b="1" dirty="0">
                <a:solidFill>
                  <a:schemeClr val="bg1"/>
                </a:solidFill>
                <a:latin typeface="微软雅黑" panose="020B0503020204020204" pitchFamily="34" charset="-122"/>
                <a:ea typeface="微软雅黑" panose="020B0503020204020204" pitchFamily="34" charset="-122"/>
              </a:rPr>
              <a:t>90</a:t>
            </a:r>
            <a:r>
              <a:rPr lang="zh-CN" altLang="en-US" sz="1100" b="1" dirty="0">
                <a:solidFill>
                  <a:schemeClr val="bg1"/>
                </a:solidFill>
                <a:latin typeface="微软雅黑" panose="020B0503020204020204" pitchFamily="34" charset="-122"/>
                <a:ea typeface="微软雅黑" panose="020B0503020204020204" pitchFamily="34" charset="-122"/>
              </a:rPr>
              <a:t>°长半径</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789045" y="6948506"/>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同心大小头</a:t>
            </a:r>
            <a:endParaRPr lang="zh-CN" sz="1100" b="1"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图示 23"/>
          <p:cNvGraphicFramePr/>
          <p:nvPr/>
        </p:nvGraphicFramePr>
        <p:xfrm>
          <a:off x="357166" y="285720"/>
          <a:ext cx="2571768" cy="11191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 name="TextBox 8"/>
          <p:cNvSpPr txBox="1"/>
          <p:nvPr/>
        </p:nvSpPr>
        <p:spPr>
          <a:xfrm>
            <a:off x="338583" y="8856033"/>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管帽</a:t>
            </a:r>
            <a:endParaRPr lang="zh-CN" sz="1100" b="1" dirty="0">
              <a:solidFill>
                <a:schemeClr val="bg1"/>
              </a:solidFill>
              <a:latin typeface="微软雅黑" panose="020B0503020204020204" pitchFamily="34" charset="-122"/>
              <a:ea typeface="微软雅黑" panose="020B0503020204020204" pitchFamily="34" charset="-122"/>
            </a:endParaRPr>
          </a:p>
        </p:txBody>
      </p:sp>
      <p:sp>
        <p:nvSpPr>
          <p:cNvPr id="22" name="TextBox 6"/>
          <p:cNvSpPr txBox="1"/>
          <p:nvPr/>
        </p:nvSpPr>
        <p:spPr>
          <a:xfrm>
            <a:off x="3791423" y="4484869"/>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弯头</a:t>
            </a:r>
            <a:r>
              <a:rPr lang="en-US" altLang="zh-CN" sz="1100" b="1" dirty="0">
                <a:solidFill>
                  <a:schemeClr val="bg1"/>
                </a:solidFill>
                <a:latin typeface="微软雅黑" panose="020B0503020204020204" pitchFamily="34" charset="-122"/>
                <a:ea typeface="微软雅黑" panose="020B0503020204020204" pitchFamily="34" charset="-122"/>
              </a:rPr>
              <a:t>45</a:t>
            </a:r>
            <a:r>
              <a:rPr lang="zh-CN" altLang="en-US" sz="1100" b="1" dirty="0">
                <a:solidFill>
                  <a:schemeClr val="bg1"/>
                </a:solidFill>
                <a:latin typeface="微软雅黑" panose="020B0503020204020204" pitchFamily="34" charset="-122"/>
                <a:ea typeface="微软雅黑" panose="020B0503020204020204" pitchFamily="34" charset="-122"/>
              </a:rPr>
              <a:t>°长半径</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5" name="TextBox 8"/>
          <p:cNvSpPr txBox="1"/>
          <p:nvPr/>
        </p:nvSpPr>
        <p:spPr>
          <a:xfrm>
            <a:off x="3791423" y="8882940"/>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带颈对焊法兰</a:t>
            </a:r>
            <a:endParaRPr lang="zh-CN" sz="1100" b="1" dirty="0">
              <a:solidFill>
                <a:schemeClr val="bg1"/>
              </a:solidFill>
              <a:latin typeface="微软雅黑" panose="020B0503020204020204" pitchFamily="34" charset="-122"/>
              <a:ea typeface="微软雅黑" panose="020B0503020204020204" pitchFamily="34" charset="-122"/>
            </a:endParaRPr>
          </a:p>
        </p:txBody>
      </p:sp>
      <p:pic>
        <p:nvPicPr>
          <p:cNvPr id="2" name="图片 -2147482608" descr="1619254492(1)"/>
          <p:cNvPicPr>
            <a:picLocks noChangeAspect="1"/>
          </p:cNvPicPr>
          <p:nvPr/>
        </p:nvPicPr>
        <p:blipFill>
          <a:blip r:embed="rId6"/>
          <a:stretch>
            <a:fillRect/>
          </a:stretch>
        </p:blipFill>
        <p:spPr>
          <a:xfrm>
            <a:off x="337185" y="1447165"/>
            <a:ext cx="2728595" cy="1323975"/>
          </a:xfrm>
          <a:prstGeom prst="rect">
            <a:avLst/>
          </a:prstGeom>
          <a:noFill/>
          <a:ln w="9525">
            <a:noFill/>
          </a:ln>
        </p:spPr>
      </p:pic>
      <p:pic>
        <p:nvPicPr>
          <p:cNvPr id="4" name="图片 3"/>
          <p:cNvPicPr>
            <a:picLocks noChangeAspect="1"/>
          </p:cNvPicPr>
          <p:nvPr/>
        </p:nvPicPr>
        <p:blipFill>
          <a:blip r:embed="rId7"/>
          <a:stretch>
            <a:fillRect/>
          </a:stretch>
        </p:blipFill>
        <p:spPr>
          <a:xfrm>
            <a:off x="3776345" y="1446530"/>
            <a:ext cx="2732405" cy="1303655"/>
          </a:xfrm>
          <a:prstGeom prst="rect">
            <a:avLst/>
          </a:prstGeom>
        </p:spPr>
      </p:pic>
      <p:pic>
        <p:nvPicPr>
          <p:cNvPr id="8" name="图片 7"/>
          <p:cNvPicPr>
            <a:picLocks noChangeAspect="1"/>
          </p:cNvPicPr>
          <p:nvPr/>
        </p:nvPicPr>
        <p:blipFill>
          <a:blip r:embed="rId8"/>
          <a:stretch>
            <a:fillRect/>
          </a:stretch>
        </p:blipFill>
        <p:spPr>
          <a:xfrm>
            <a:off x="337185" y="2987675"/>
            <a:ext cx="2727960" cy="1473200"/>
          </a:xfrm>
          <a:prstGeom prst="rect">
            <a:avLst/>
          </a:prstGeom>
        </p:spPr>
      </p:pic>
      <p:pic>
        <p:nvPicPr>
          <p:cNvPr id="9" name="图片 8"/>
          <p:cNvPicPr>
            <a:picLocks noChangeAspect="1"/>
          </p:cNvPicPr>
          <p:nvPr/>
        </p:nvPicPr>
        <p:blipFill>
          <a:blip r:embed="rId9"/>
          <a:stretch>
            <a:fillRect/>
          </a:stretch>
        </p:blipFill>
        <p:spPr>
          <a:xfrm>
            <a:off x="3791585" y="2987675"/>
            <a:ext cx="2717165" cy="1460500"/>
          </a:xfrm>
          <a:prstGeom prst="rect">
            <a:avLst/>
          </a:prstGeom>
        </p:spPr>
      </p:pic>
      <p:pic>
        <p:nvPicPr>
          <p:cNvPr id="15" name="图片 14"/>
          <p:cNvPicPr>
            <a:picLocks noChangeAspect="1"/>
          </p:cNvPicPr>
          <p:nvPr/>
        </p:nvPicPr>
        <p:blipFill>
          <a:blip r:embed="rId10"/>
          <a:stretch>
            <a:fillRect/>
          </a:stretch>
        </p:blipFill>
        <p:spPr>
          <a:xfrm>
            <a:off x="332740" y="4745355"/>
            <a:ext cx="2743200" cy="2199640"/>
          </a:xfrm>
          <a:prstGeom prst="rect">
            <a:avLst/>
          </a:prstGeom>
        </p:spPr>
      </p:pic>
      <p:pic>
        <p:nvPicPr>
          <p:cNvPr id="19" name="图片 18"/>
          <p:cNvPicPr>
            <a:picLocks noChangeAspect="1"/>
          </p:cNvPicPr>
          <p:nvPr/>
        </p:nvPicPr>
        <p:blipFill>
          <a:blip r:embed="rId11"/>
          <a:stretch>
            <a:fillRect/>
          </a:stretch>
        </p:blipFill>
        <p:spPr>
          <a:xfrm>
            <a:off x="3791585" y="4724400"/>
            <a:ext cx="2744470" cy="2192655"/>
          </a:xfrm>
          <a:prstGeom prst="rect">
            <a:avLst/>
          </a:prstGeom>
        </p:spPr>
      </p:pic>
      <p:pic>
        <p:nvPicPr>
          <p:cNvPr id="20" name="图片 19"/>
          <p:cNvPicPr>
            <a:picLocks noChangeAspect="1"/>
          </p:cNvPicPr>
          <p:nvPr/>
        </p:nvPicPr>
        <p:blipFill>
          <a:blip r:embed="rId12"/>
          <a:stretch>
            <a:fillRect/>
          </a:stretch>
        </p:blipFill>
        <p:spPr>
          <a:xfrm>
            <a:off x="342900" y="7236460"/>
            <a:ext cx="2722245" cy="1609725"/>
          </a:xfrm>
          <a:prstGeom prst="rect">
            <a:avLst/>
          </a:prstGeom>
        </p:spPr>
      </p:pic>
      <p:pic>
        <p:nvPicPr>
          <p:cNvPr id="27" name="图片 26"/>
          <p:cNvPicPr>
            <a:picLocks noChangeAspect="1"/>
          </p:cNvPicPr>
          <p:nvPr/>
        </p:nvPicPr>
        <p:blipFill>
          <a:blip r:embed="rId13"/>
          <a:stretch>
            <a:fillRect/>
          </a:stretch>
        </p:blipFill>
        <p:spPr>
          <a:xfrm>
            <a:off x="3776345" y="7223125"/>
            <a:ext cx="2732405" cy="16529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16"/>
          <p:cNvSpPr>
            <a:spLocks noGrp="1"/>
          </p:cNvSpPr>
          <p:nvPr>
            <p:ph sz="half" idx="1"/>
          </p:nvPr>
        </p:nvSpPr>
        <p:spPr>
          <a:xfrm>
            <a:off x="342900" y="1357291"/>
            <a:ext cx="3028950" cy="6034617"/>
          </a:xfrm>
        </p:spPr>
        <p:txBody>
          <a:bodyPr/>
          <a:lstStyle/>
          <a:p>
            <a:r>
              <a:rPr lang="en-US" altLang="zh-CN" dirty="0"/>
              <a:t> </a:t>
            </a:r>
            <a:endParaRPr lang="en-US" altLang="zh-CN" dirty="0"/>
          </a:p>
        </p:txBody>
      </p:sp>
      <p:sp>
        <p:nvSpPr>
          <p:cNvPr id="18" name="内容占位符 17"/>
          <p:cNvSpPr>
            <a:spLocks noGrp="1"/>
          </p:cNvSpPr>
          <p:nvPr>
            <p:ph sz="half" idx="2"/>
          </p:nvPr>
        </p:nvSpPr>
        <p:spPr>
          <a:xfrm>
            <a:off x="3486150" y="1357291"/>
            <a:ext cx="3028950" cy="6034617"/>
          </a:xfrm>
        </p:spPr>
        <p:txBody>
          <a:bodyPr/>
          <a:lstStyle/>
          <a:p>
            <a:pPr marL="0" indent="0">
              <a:buNone/>
            </a:pPr>
            <a:r>
              <a:rPr lang="en-US" altLang="zh-CN" dirty="0"/>
              <a:t> </a:t>
            </a:r>
            <a:endParaRPr lang="en-US" altLang="zh-CN" dirty="0"/>
          </a:p>
        </p:txBody>
      </p:sp>
      <p:sp>
        <p:nvSpPr>
          <p:cNvPr id="3" name="TextBox 2"/>
          <p:cNvSpPr txBox="1"/>
          <p:nvPr/>
        </p:nvSpPr>
        <p:spPr>
          <a:xfrm>
            <a:off x="342900" y="2726100"/>
            <a:ext cx="2732400" cy="260350"/>
          </a:xfrm>
          <a:prstGeom prst="rect">
            <a:avLst/>
          </a:prstGeom>
          <a:solidFill>
            <a:srgbClr val="C00000"/>
          </a:solidFill>
        </p:spPr>
        <p:txBody>
          <a:bodyPr wrap="square" rtlCol="0">
            <a:spAutoFit/>
          </a:bodyPr>
          <a:lstStyle/>
          <a:p>
            <a:pPr algn="ctr"/>
            <a:r>
              <a:rPr lang="zh-CN" sz="1100" b="1" dirty="0">
                <a:solidFill>
                  <a:schemeClr val="bg1"/>
                </a:solidFill>
                <a:latin typeface="微软雅黑" panose="020B0503020204020204" pitchFamily="34" charset="-122"/>
                <a:ea typeface="微软雅黑" panose="020B0503020204020204" pitchFamily="34" charset="-122"/>
              </a:rPr>
              <a:t>里氏硬度计</a:t>
            </a:r>
            <a:endParaRPr lang="zh-CN" sz="110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787303" y="2726100"/>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万能试验机</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7166" y="4382574"/>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摆锤式冲击试验机</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774100" y="4382574"/>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晶间腐蚀装置</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49646" y="6132567"/>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发射光谱仪</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783965" y="6137910"/>
            <a:ext cx="2722245"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超声波探伤仪</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aphicFrame>
        <p:nvGraphicFramePr>
          <p:cNvPr id="24" name="图示 23"/>
          <p:cNvGraphicFramePr/>
          <p:nvPr/>
        </p:nvGraphicFramePr>
        <p:xfrm>
          <a:off x="357166" y="285720"/>
          <a:ext cx="2571768" cy="11191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 name="图片 7"/>
          <p:cNvPicPr>
            <a:picLocks noChangeAspect="1"/>
          </p:cNvPicPr>
          <p:nvPr/>
        </p:nvPicPr>
        <p:blipFill>
          <a:blip r:embed="rId6"/>
          <a:stretch>
            <a:fillRect/>
          </a:stretch>
        </p:blipFill>
        <p:spPr>
          <a:xfrm>
            <a:off x="348143" y="1404894"/>
            <a:ext cx="2732400" cy="1316323"/>
          </a:xfrm>
          <a:prstGeom prst="rect">
            <a:avLst/>
          </a:prstGeom>
        </p:spPr>
      </p:pic>
      <p:sp>
        <p:nvSpPr>
          <p:cNvPr id="37" name="TextBox 11"/>
          <p:cNvSpPr txBox="1"/>
          <p:nvPr/>
        </p:nvSpPr>
        <p:spPr>
          <a:xfrm>
            <a:off x="357166" y="7870323"/>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磁粉探伤仪</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40" name="TextBox 11"/>
          <p:cNvSpPr txBox="1"/>
          <p:nvPr/>
        </p:nvSpPr>
        <p:spPr>
          <a:xfrm>
            <a:off x="3773508" y="7882759"/>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超声波测厚仪</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7"/>
          <a:stretch>
            <a:fillRect/>
          </a:stretch>
        </p:blipFill>
        <p:spPr>
          <a:xfrm>
            <a:off x="3774440" y="1212850"/>
            <a:ext cx="2744470" cy="1516380"/>
          </a:xfrm>
          <a:prstGeom prst="rect">
            <a:avLst/>
          </a:prstGeom>
        </p:spPr>
      </p:pic>
      <p:pic>
        <p:nvPicPr>
          <p:cNvPr id="4" name="图片 3"/>
          <p:cNvPicPr>
            <a:picLocks noChangeAspect="1"/>
          </p:cNvPicPr>
          <p:nvPr/>
        </p:nvPicPr>
        <p:blipFill>
          <a:blip r:embed="rId8"/>
          <a:stretch>
            <a:fillRect/>
          </a:stretch>
        </p:blipFill>
        <p:spPr>
          <a:xfrm>
            <a:off x="356870" y="2991485"/>
            <a:ext cx="2723515" cy="1417320"/>
          </a:xfrm>
          <a:prstGeom prst="rect">
            <a:avLst/>
          </a:prstGeom>
        </p:spPr>
      </p:pic>
      <p:pic>
        <p:nvPicPr>
          <p:cNvPr id="6" name="图片 5"/>
          <p:cNvPicPr>
            <a:picLocks noChangeAspect="1"/>
          </p:cNvPicPr>
          <p:nvPr/>
        </p:nvPicPr>
        <p:blipFill>
          <a:blip r:embed="rId9"/>
          <a:stretch>
            <a:fillRect/>
          </a:stretch>
        </p:blipFill>
        <p:spPr>
          <a:xfrm>
            <a:off x="3789045" y="2986405"/>
            <a:ext cx="2731135" cy="1396365"/>
          </a:xfrm>
          <a:prstGeom prst="rect">
            <a:avLst/>
          </a:prstGeom>
        </p:spPr>
      </p:pic>
      <p:pic>
        <p:nvPicPr>
          <p:cNvPr id="10" name="图片 9"/>
          <p:cNvPicPr>
            <a:picLocks noChangeAspect="1"/>
          </p:cNvPicPr>
          <p:nvPr/>
        </p:nvPicPr>
        <p:blipFill>
          <a:blip r:embed="rId10"/>
          <a:stretch>
            <a:fillRect/>
          </a:stretch>
        </p:blipFill>
        <p:spPr>
          <a:xfrm>
            <a:off x="356870" y="4648835"/>
            <a:ext cx="2718435" cy="1478280"/>
          </a:xfrm>
          <a:prstGeom prst="rect">
            <a:avLst/>
          </a:prstGeom>
        </p:spPr>
      </p:pic>
      <p:pic>
        <p:nvPicPr>
          <p:cNvPr id="11" name="图片 10"/>
          <p:cNvPicPr>
            <a:picLocks noChangeAspect="1"/>
          </p:cNvPicPr>
          <p:nvPr/>
        </p:nvPicPr>
        <p:blipFill>
          <a:blip r:embed="rId11"/>
          <a:stretch>
            <a:fillRect/>
          </a:stretch>
        </p:blipFill>
        <p:spPr>
          <a:xfrm>
            <a:off x="3783965" y="4631690"/>
            <a:ext cx="2712085" cy="1505585"/>
          </a:xfrm>
          <a:prstGeom prst="rect">
            <a:avLst/>
          </a:prstGeom>
        </p:spPr>
      </p:pic>
      <p:pic>
        <p:nvPicPr>
          <p:cNvPr id="14" name="图片 13"/>
          <p:cNvPicPr>
            <a:picLocks noChangeAspect="1"/>
          </p:cNvPicPr>
          <p:nvPr/>
        </p:nvPicPr>
        <p:blipFill>
          <a:blip r:embed="rId12"/>
          <a:stretch>
            <a:fillRect/>
          </a:stretch>
        </p:blipFill>
        <p:spPr>
          <a:xfrm>
            <a:off x="356870" y="6398895"/>
            <a:ext cx="2718435" cy="1477010"/>
          </a:xfrm>
          <a:prstGeom prst="rect">
            <a:avLst/>
          </a:prstGeom>
        </p:spPr>
      </p:pic>
      <p:pic>
        <p:nvPicPr>
          <p:cNvPr id="15" name="图片 14"/>
          <p:cNvPicPr>
            <a:picLocks noChangeAspect="1"/>
          </p:cNvPicPr>
          <p:nvPr/>
        </p:nvPicPr>
        <p:blipFill>
          <a:blip r:embed="rId13"/>
          <a:stretch>
            <a:fillRect/>
          </a:stretch>
        </p:blipFill>
        <p:spPr>
          <a:xfrm>
            <a:off x="3774440" y="6411595"/>
            <a:ext cx="2731770" cy="14579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p:cNvPicPr>
          <p:nvPr>
            <p:ph sz="half" idx="2"/>
          </p:nvPr>
        </p:nvPicPr>
        <p:blipFill>
          <a:blip r:embed="rId1"/>
          <a:stretch>
            <a:fillRect/>
          </a:stretch>
        </p:blipFill>
        <p:spPr>
          <a:xfrm>
            <a:off x="3676650" y="1686560"/>
            <a:ext cx="2693670" cy="1706880"/>
          </a:xfrm>
          <a:prstGeom prst="rect">
            <a:avLst/>
          </a:prstGeom>
        </p:spPr>
      </p:pic>
      <p:sp>
        <p:nvSpPr>
          <p:cNvPr id="8" name="TextBox 2"/>
          <p:cNvSpPr txBox="1"/>
          <p:nvPr/>
        </p:nvSpPr>
        <p:spPr>
          <a:xfrm>
            <a:off x="3676650" y="3370560"/>
            <a:ext cx="2696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应用于化工行业</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2" name="TextBox 2"/>
          <p:cNvSpPr txBox="1"/>
          <p:nvPr/>
        </p:nvSpPr>
        <p:spPr>
          <a:xfrm>
            <a:off x="3670300" y="5303520"/>
            <a:ext cx="270002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应用于建筑行业</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4" name="TextBox 2"/>
          <p:cNvSpPr txBox="1"/>
          <p:nvPr/>
        </p:nvSpPr>
        <p:spPr>
          <a:xfrm>
            <a:off x="349250" y="7253605"/>
            <a:ext cx="2705735"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应用于电力行业</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6" name="TextBox 2"/>
          <p:cNvSpPr txBox="1"/>
          <p:nvPr/>
        </p:nvSpPr>
        <p:spPr>
          <a:xfrm>
            <a:off x="3670300" y="7253605"/>
            <a:ext cx="2703195"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应用于造纸行业</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7" name="TextBox 2"/>
          <p:cNvSpPr txBox="1"/>
          <p:nvPr/>
        </p:nvSpPr>
        <p:spPr>
          <a:xfrm>
            <a:off x="329565" y="3376910"/>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应用于石油行业</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19" name="TextBox 2"/>
          <p:cNvSpPr txBox="1"/>
          <p:nvPr/>
        </p:nvSpPr>
        <p:spPr>
          <a:xfrm>
            <a:off x="329420" y="5291952"/>
            <a:ext cx="2732400" cy="260350"/>
          </a:xfrm>
          <a:prstGeom prst="rect">
            <a:avLst/>
          </a:prstGeom>
          <a:solidFill>
            <a:srgbClr val="C00000"/>
          </a:solidFill>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应用于造船行业</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aphicFrame>
        <p:nvGraphicFramePr>
          <p:cNvPr id="22" name="图示 21"/>
          <p:cNvGraphicFramePr/>
          <p:nvPr/>
        </p:nvGraphicFramePr>
        <p:xfrm>
          <a:off x="428604" y="500034"/>
          <a:ext cx="2571768" cy="111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内容占位符 2"/>
          <p:cNvPicPr>
            <a:picLocks noChangeAspect="1"/>
          </p:cNvPicPr>
          <p:nvPr>
            <p:ph sz="half" idx="1"/>
          </p:nvPr>
        </p:nvPicPr>
        <p:blipFill>
          <a:blip r:embed="rId7"/>
          <a:stretch>
            <a:fillRect/>
          </a:stretch>
        </p:blipFill>
        <p:spPr>
          <a:xfrm>
            <a:off x="329565" y="1691640"/>
            <a:ext cx="2732405" cy="1687830"/>
          </a:xfrm>
          <a:prstGeom prst="rect">
            <a:avLst/>
          </a:prstGeom>
        </p:spPr>
      </p:pic>
      <p:pic>
        <p:nvPicPr>
          <p:cNvPr id="20" name="图片 19"/>
          <p:cNvPicPr>
            <a:picLocks noChangeAspect="1"/>
          </p:cNvPicPr>
          <p:nvPr/>
        </p:nvPicPr>
        <p:blipFill>
          <a:blip r:embed="rId8"/>
          <a:stretch>
            <a:fillRect/>
          </a:stretch>
        </p:blipFill>
        <p:spPr>
          <a:xfrm>
            <a:off x="3670300" y="5565775"/>
            <a:ext cx="2702560" cy="1695450"/>
          </a:xfrm>
          <a:prstGeom prst="rect">
            <a:avLst/>
          </a:prstGeom>
        </p:spPr>
      </p:pic>
      <p:pic>
        <p:nvPicPr>
          <p:cNvPr id="2" name="图片 1"/>
          <p:cNvPicPr>
            <a:picLocks noChangeAspect="1"/>
          </p:cNvPicPr>
          <p:nvPr/>
        </p:nvPicPr>
        <p:blipFill>
          <a:blip r:embed="rId9"/>
          <a:stretch>
            <a:fillRect/>
          </a:stretch>
        </p:blipFill>
        <p:spPr>
          <a:xfrm>
            <a:off x="332105" y="3636645"/>
            <a:ext cx="2729865" cy="1664335"/>
          </a:xfrm>
          <a:prstGeom prst="rect">
            <a:avLst/>
          </a:prstGeom>
        </p:spPr>
      </p:pic>
      <p:pic>
        <p:nvPicPr>
          <p:cNvPr id="5" name="图片 4"/>
          <p:cNvPicPr>
            <a:picLocks noChangeAspect="1"/>
          </p:cNvPicPr>
          <p:nvPr/>
        </p:nvPicPr>
        <p:blipFill>
          <a:blip r:embed="rId10"/>
          <a:stretch>
            <a:fillRect/>
          </a:stretch>
        </p:blipFill>
        <p:spPr>
          <a:xfrm>
            <a:off x="3676650" y="3636010"/>
            <a:ext cx="2693670" cy="1664970"/>
          </a:xfrm>
          <a:prstGeom prst="rect">
            <a:avLst/>
          </a:prstGeom>
        </p:spPr>
      </p:pic>
      <p:pic>
        <p:nvPicPr>
          <p:cNvPr id="6" name="图片 5"/>
          <p:cNvPicPr>
            <a:picLocks noChangeAspect="1"/>
          </p:cNvPicPr>
          <p:nvPr/>
        </p:nvPicPr>
        <p:blipFill>
          <a:blip r:embed="rId11"/>
          <a:stretch>
            <a:fillRect/>
          </a:stretch>
        </p:blipFill>
        <p:spPr>
          <a:xfrm>
            <a:off x="349250" y="5558155"/>
            <a:ext cx="2705735" cy="1695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28604" y="500034"/>
          <a:ext cx="2571768" cy="11191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AutoShape 2"/>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6"/>
          <a:stretch>
            <a:fillRect/>
          </a:stretch>
        </p:blipFill>
        <p:spPr>
          <a:xfrm>
            <a:off x="548640" y="1979930"/>
            <a:ext cx="1149350" cy="1009650"/>
          </a:xfrm>
          <a:prstGeom prst="rect">
            <a:avLst/>
          </a:prstGeom>
        </p:spPr>
      </p:pic>
      <p:pic>
        <p:nvPicPr>
          <p:cNvPr id="8" name="图片 7"/>
          <p:cNvPicPr>
            <a:picLocks noChangeAspect="1"/>
          </p:cNvPicPr>
          <p:nvPr/>
        </p:nvPicPr>
        <p:blipFill>
          <a:blip r:embed="rId7"/>
          <a:stretch>
            <a:fillRect/>
          </a:stretch>
        </p:blipFill>
        <p:spPr>
          <a:xfrm>
            <a:off x="1916430" y="2051685"/>
            <a:ext cx="1136650" cy="863600"/>
          </a:xfrm>
          <a:prstGeom prst="rect">
            <a:avLst/>
          </a:prstGeom>
        </p:spPr>
      </p:pic>
      <p:pic>
        <p:nvPicPr>
          <p:cNvPr id="13" name="图片 12"/>
          <p:cNvPicPr>
            <a:picLocks noChangeAspect="1"/>
          </p:cNvPicPr>
          <p:nvPr/>
        </p:nvPicPr>
        <p:blipFill>
          <a:blip r:embed="rId8"/>
          <a:stretch>
            <a:fillRect/>
          </a:stretch>
        </p:blipFill>
        <p:spPr>
          <a:xfrm>
            <a:off x="3140710" y="2132330"/>
            <a:ext cx="914400" cy="704850"/>
          </a:xfrm>
          <a:prstGeom prst="rect">
            <a:avLst/>
          </a:prstGeom>
        </p:spPr>
      </p:pic>
      <p:pic>
        <p:nvPicPr>
          <p:cNvPr id="32" name="图片 31"/>
          <p:cNvPicPr>
            <a:picLocks noChangeAspect="1"/>
          </p:cNvPicPr>
          <p:nvPr/>
        </p:nvPicPr>
        <p:blipFill>
          <a:blip r:embed="rId9"/>
          <a:stretch>
            <a:fillRect/>
          </a:stretch>
        </p:blipFill>
        <p:spPr>
          <a:xfrm>
            <a:off x="4292600" y="2214880"/>
            <a:ext cx="1885950" cy="774700"/>
          </a:xfrm>
          <a:prstGeom prst="rect">
            <a:avLst/>
          </a:prstGeom>
        </p:spPr>
      </p:pic>
      <p:pic>
        <p:nvPicPr>
          <p:cNvPr id="33" name="图片 32"/>
          <p:cNvPicPr>
            <a:picLocks noChangeAspect="1"/>
          </p:cNvPicPr>
          <p:nvPr/>
        </p:nvPicPr>
        <p:blipFill>
          <a:blip r:embed="rId10"/>
          <a:stretch>
            <a:fillRect/>
          </a:stretch>
        </p:blipFill>
        <p:spPr>
          <a:xfrm>
            <a:off x="332740" y="3350260"/>
            <a:ext cx="1663700" cy="635000"/>
          </a:xfrm>
          <a:prstGeom prst="rect">
            <a:avLst/>
          </a:prstGeom>
        </p:spPr>
      </p:pic>
      <p:pic>
        <p:nvPicPr>
          <p:cNvPr id="34" name="图片 33"/>
          <p:cNvPicPr>
            <a:picLocks noChangeAspect="1"/>
          </p:cNvPicPr>
          <p:nvPr/>
        </p:nvPicPr>
        <p:blipFill>
          <a:blip r:embed="rId11"/>
          <a:stretch>
            <a:fillRect/>
          </a:stretch>
        </p:blipFill>
        <p:spPr>
          <a:xfrm>
            <a:off x="2061210" y="3275965"/>
            <a:ext cx="1466850" cy="685800"/>
          </a:xfrm>
          <a:prstGeom prst="rect">
            <a:avLst/>
          </a:prstGeom>
        </p:spPr>
      </p:pic>
      <p:pic>
        <p:nvPicPr>
          <p:cNvPr id="35" name="图片 34"/>
          <p:cNvPicPr>
            <a:picLocks noChangeAspect="1"/>
          </p:cNvPicPr>
          <p:nvPr/>
        </p:nvPicPr>
        <p:blipFill>
          <a:blip r:embed="rId12"/>
          <a:stretch>
            <a:fillRect/>
          </a:stretch>
        </p:blipFill>
        <p:spPr>
          <a:xfrm>
            <a:off x="3717290" y="3387090"/>
            <a:ext cx="2622550" cy="463550"/>
          </a:xfrm>
          <a:prstGeom prst="rect">
            <a:avLst/>
          </a:prstGeom>
        </p:spPr>
      </p:pic>
      <p:pic>
        <p:nvPicPr>
          <p:cNvPr id="36" name="图片 35"/>
          <p:cNvPicPr>
            <a:picLocks noChangeAspect="1"/>
          </p:cNvPicPr>
          <p:nvPr/>
        </p:nvPicPr>
        <p:blipFill>
          <a:blip r:embed="rId13"/>
          <a:stretch>
            <a:fillRect/>
          </a:stretch>
        </p:blipFill>
        <p:spPr>
          <a:xfrm>
            <a:off x="476885" y="4211955"/>
            <a:ext cx="1866900" cy="635000"/>
          </a:xfrm>
          <a:prstGeom prst="rect">
            <a:avLst/>
          </a:prstGeom>
        </p:spPr>
      </p:pic>
      <p:pic>
        <p:nvPicPr>
          <p:cNvPr id="37" name="图片 36"/>
          <p:cNvPicPr>
            <a:picLocks noChangeAspect="1"/>
          </p:cNvPicPr>
          <p:nvPr/>
        </p:nvPicPr>
        <p:blipFill>
          <a:blip r:embed="rId14"/>
          <a:stretch>
            <a:fillRect/>
          </a:stretch>
        </p:blipFill>
        <p:spPr>
          <a:xfrm>
            <a:off x="2686050" y="4238625"/>
            <a:ext cx="1485900" cy="666750"/>
          </a:xfrm>
          <a:prstGeom prst="rect">
            <a:avLst/>
          </a:prstGeom>
        </p:spPr>
      </p:pic>
      <p:pic>
        <p:nvPicPr>
          <p:cNvPr id="38" name="图片 37"/>
          <p:cNvPicPr>
            <a:picLocks noChangeAspect="1"/>
          </p:cNvPicPr>
          <p:nvPr/>
        </p:nvPicPr>
        <p:blipFill>
          <a:blip r:embed="rId15"/>
          <a:stretch>
            <a:fillRect/>
          </a:stretch>
        </p:blipFill>
        <p:spPr>
          <a:xfrm>
            <a:off x="4365625" y="4211955"/>
            <a:ext cx="1898650" cy="647700"/>
          </a:xfrm>
          <a:prstGeom prst="rect">
            <a:avLst/>
          </a:prstGeom>
        </p:spPr>
      </p:pic>
      <p:pic>
        <p:nvPicPr>
          <p:cNvPr id="39" name="图片 38"/>
          <p:cNvPicPr>
            <a:picLocks noChangeAspect="1"/>
          </p:cNvPicPr>
          <p:nvPr/>
        </p:nvPicPr>
        <p:blipFill>
          <a:blip r:embed="rId16"/>
          <a:stretch>
            <a:fillRect/>
          </a:stretch>
        </p:blipFill>
        <p:spPr>
          <a:xfrm>
            <a:off x="574040" y="5292090"/>
            <a:ext cx="1123950" cy="1123950"/>
          </a:xfrm>
          <a:prstGeom prst="rect">
            <a:avLst/>
          </a:prstGeom>
        </p:spPr>
      </p:pic>
      <p:pic>
        <p:nvPicPr>
          <p:cNvPr id="40" name="图片 39"/>
          <p:cNvPicPr>
            <a:picLocks noChangeAspect="1"/>
          </p:cNvPicPr>
          <p:nvPr/>
        </p:nvPicPr>
        <p:blipFill>
          <a:blip r:embed="rId17"/>
          <a:stretch>
            <a:fillRect/>
          </a:stretch>
        </p:blipFill>
        <p:spPr>
          <a:xfrm>
            <a:off x="2565400" y="5220335"/>
            <a:ext cx="1727200" cy="69215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Words>
  <Application>WPS 演示</Application>
  <PresentationFormat>全屏显示(4:3)</PresentationFormat>
  <Paragraphs>94</Paragraphs>
  <Slides>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33078</cp:lastModifiedBy>
  <cp:revision>57</cp:revision>
  <dcterms:created xsi:type="dcterms:W3CDTF">2020-10-21T09:01:00Z</dcterms:created>
  <dcterms:modified xsi:type="dcterms:W3CDTF">2021-10-21T01:54:57Z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F948B6FFB8F44C2586E89AB0A2DD0528</vt:lpwstr>
  </property>
</Properties>
</file>